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ppt/diagrams/drawing4.xml" ContentType="application/vnd.ms-office.drawingml.diagramDrawing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diagrams/colors4.xml" ContentType="application/vnd.openxmlformats-officedocument.drawingml.diagramColors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5.xml" ContentType="application/vnd.ms-office.drawingml.diagramDrawing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slides/slide25.xml" ContentType="application/vnd.openxmlformats-officedocument.presentationml.slide+xml"/>
  <Override PartName="/ppt/diagrams/layout4.xml" ContentType="application/vnd.openxmlformats-officedocument.drawingml.diagramLayout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diagrams/quickStyle4.xml" ContentType="application/vnd.openxmlformats-officedocument.drawingml.diagramStyle+xml"/>
  <Override PartName="/ppt/diagrams/data5.xml" ContentType="application/vnd.openxmlformats-officedocument.drawingml.diagramData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5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diagrams/colors5.xml" ContentType="application/vnd.openxmlformats-officedocument.drawingml.diagramColors+xml"/>
  <Override PartName="/ppt/slides/slide24.xml" ContentType="application/vnd.openxmlformats-officedocument.presentationml.slide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notesMasterIdLst>
    <p:notesMasterId r:id="rId29"/>
  </p:notesMasterIdLst>
  <p:sldIdLst>
    <p:sldId id="256" r:id="rId2"/>
    <p:sldId id="257" r:id="rId3"/>
    <p:sldId id="258" r:id="rId4"/>
    <p:sldId id="281" r:id="rId5"/>
    <p:sldId id="259" r:id="rId6"/>
    <p:sldId id="260" r:id="rId7"/>
    <p:sldId id="261" r:id="rId8"/>
    <p:sldId id="263" r:id="rId9"/>
    <p:sldId id="282" r:id="rId10"/>
    <p:sldId id="262" r:id="rId11"/>
    <p:sldId id="264" r:id="rId12"/>
    <p:sldId id="283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1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926272-B1DD-D64F-BABE-0FC5990713A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BFCACB-80CA-1C48-9A7A-CB8368907340}">
      <dgm:prSet phldrT="[Text]"/>
      <dgm:spPr/>
      <dgm:t>
        <a:bodyPr/>
        <a:lstStyle/>
        <a:p>
          <a:r>
            <a:rPr lang="en-US" dirty="0" smtClean="0"/>
            <a:t>Melting</a:t>
          </a:r>
          <a:endParaRPr lang="en-US" dirty="0"/>
        </a:p>
      </dgm:t>
    </dgm:pt>
    <dgm:pt modelId="{4D8F78BE-EB06-A946-B247-68C119BC2152}" type="parTrans" cxnId="{0A08F4B3-ACEA-5F48-BD93-169644FC3D43}">
      <dgm:prSet/>
      <dgm:spPr/>
      <dgm:t>
        <a:bodyPr/>
        <a:lstStyle/>
        <a:p>
          <a:endParaRPr lang="en-US"/>
        </a:p>
      </dgm:t>
    </dgm:pt>
    <dgm:pt modelId="{18B30ADB-95BF-A942-A6CD-2033A04AA386}" type="sibTrans" cxnId="{0A08F4B3-ACEA-5F48-BD93-169644FC3D43}">
      <dgm:prSet/>
      <dgm:spPr/>
      <dgm:t>
        <a:bodyPr/>
        <a:lstStyle/>
        <a:p>
          <a:endParaRPr lang="en-US"/>
        </a:p>
      </dgm:t>
    </dgm:pt>
    <dgm:pt modelId="{F5E35231-4B2B-244A-9B2D-FEAFE3E211FA}">
      <dgm:prSet phldrT="[Text]" phldr="1" custT="1"/>
      <dgm:spPr/>
      <dgm:t>
        <a:bodyPr/>
        <a:lstStyle/>
        <a:p>
          <a:endParaRPr lang="en-US" sz="2000" dirty="0"/>
        </a:p>
      </dgm:t>
    </dgm:pt>
    <dgm:pt modelId="{6CC34592-A585-D349-9D5D-FA40B5548986}" type="parTrans" cxnId="{40EDBC70-AD44-FC4E-B8A9-3B04880A24BF}">
      <dgm:prSet/>
      <dgm:spPr/>
      <dgm:t>
        <a:bodyPr/>
        <a:lstStyle/>
        <a:p>
          <a:endParaRPr lang="en-US"/>
        </a:p>
      </dgm:t>
    </dgm:pt>
    <dgm:pt modelId="{27A3FD81-075B-8B4F-B65A-73BEFB4D07D4}" type="sibTrans" cxnId="{40EDBC70-AD44-FC4E-B8A9-3B04880A24BF}">
      <dgm:prSet/>
      <dgm:spPr/>
      <dgm:t>
        <a:bodyPr/>
        <a:lstStyle/>
        <a:p>
          <a:endParaRPr lang="en-US"/>
        </a:p>
      </dgm:t>
    </dgm:pt>
    <dgm:pt modelId="{28B11AA5-56E1-E343-9D04-56DB8DFA42DF}">
      <dgm:prSet phldrT="[Text]" phldr="1" custT="1"/>
      <dgm:spPr/>
      <dgm:t>
        <a:bodyPr/>
        <a:lstStyle/>
        <a:p>
          <a:endParaRPr lang="en-US" sz="2000" dirty="0"/>
        </a:p>
      </dgm:t>
    </dgm:pt>
    <dgm:pt modelId="{D2D8A1DB-6EC4-E140-BC82-DF5541D2F397}" type="parTrans" cxnId="{FB25FDBB-BE7D-CC46-8E67-F2EB6C89BDAB}">
      <dgm:prSet/>
      <dgm:spPr/>
      <dgm:t>
        <a:bodyPr/>
        <a:lstStyle/>
        <a:p>
          <a:endParaRPr lang="en-US"/>
        </a:p>
      </dgm:t>
    </dgm:pt>
    <dgm:pt modelId="{4DB9B6C9-E47E-A442-A2B9-B2EBDA780997}" type="sibTrans" cxnId="{FB25FDBB-BE7D-CC46-8E67-F2EB6C89BDAB}">
      <dgm:prSet/>
      <dgm:spPr/>
      <dgm:t>
        <a:bodyPr/>
        <a:lstStyle/>
        <a:p>
          <a:endParaRPr lang="en-US"/>
        </a:p>
      </dgm:t>
    </dgm:pt>
    <dgm:pt modelId="{2C7B7EC7-6C5E-1B47-9442-35BD03E0F5D6}">
      <dgm:prSet phldrT="[Text]"/>
      <dgm:spPr/>
      <dgm:t>
        <a:bodyPr/>
        <a:lstStyle/>
        <a:p>
          <a:r>
            <a:rPr lang="en-US" dirty="0" smtClean="0"/>
            <a:t>Boiling</a:t>
          </a:r>
          <a:endParaRPr lang="en-US" dirty="0"/>
        </a:p>
      </dgm:t>
    </dgm:pt>
    <dgm:pt modelId="{65AB9AEB-8994-AA47-8E6A-1B4A499D0A62}" type="parTrans" cxnId="{19CAF1F6-F5E7-8540-920F-685023DD084C}">
      <dgm:prSet/>
      <dgm:spPr/>
      <dgm:t>
        <a:bodyPr/>
        <a:lstStyle/>
        <a:p>
          <a:endParaRPr lang="en-US"/>
        </a:p>
      </dgm:t>
    </dgm:pt>
    <dgm:pt modelId="{6C63904F-103A-7449-AC8B-10B25F581C15}" type="sibTrans" cxnId="{19CAF1F6-F5E7-8540-920F-685023DD084C}">
      <dgm:prSet/>
      <dgm:spPr/>
      <dgm:t>
        <a:bodyPr/>
        <a:lstStyle/>
        <a:p>
          <a:endParaRPr lang="en-US"/>
        </a:p>
      </dgm:t>
    </dgm:pt>
    <dgm:pt modelId="{A155C168-A73B-BD41-B5B8-04F652144305}">
      <dgm:prSet phldrT="[Text]" phldr="1" custT="1"/>
      <dgm:spPr/>
      <dgm:t>
        <a:bodyPr/>
        <a:lstStyle/>
        <a:p>
          <a:endParaRPr lang="en-US" sz="2000" dirty="0"/>
        </a:p>
      </dgm:t>
    </dgm:pt>
    <dgm:pt modelId="{1722E70E-B600-5049-B3F3-A14858418715}" type="parTrans" cxnId="{38C2BBC8-3394-DA40-B197-878978141E34}">
      <dgm:prSet/>
      <dgm:spPr/>
      <dgm:t>
        <a:bodyPr/>
        <a:lstStyle/>
        <a:p>
          <a:endParaRPr lang="en-US"/>
        </a:p>
      </dgm:t>
    </dgm:pt>
    <dgm:pt modelId="{2CAC9031-0863-EC44-BB1C-6EE0D1432484}" type="sibTrans" cxnId="{38C2BBC8-3394-DA40-B197-878978141E34}">
      <dgm:prSet/>
      <dgm:spPr/>
      <dgm:t>
        <a:bodyPr/>
        <a:lstStyle/>
        <a:p>
          <a:endParaRPr lang="en-US"/>
        </a:p>
      </dgm:t>
    </dgm:pt>
    <dgm:pt modelId="{4087FCCF-D413-DF4F-9A5B-35D06D9BBFAF}">
      <dgm:prSet phldrT="[Text]" phldr="1" custT="1"/>
      <dgm:spPr/>
      <dgm:t>
        <a:bodyPr/>
        <a:lstStyle/>
        <a:p>
          <a:endParaRPr lang="en-US" sz="2000" dirty="0"/>
        </a:p>
      </dgm:t>
    </dgm:pt>
    <dgm:pt modelId="{89C20758-4364-E142-9298-DD826DA2CA66}" type="parTrans" cxnId="{583F074D-0681-0942-97A1-2DBAEF861DB5}">
      <dgm:prSet/>
      <dgm:spPr/>
      <dgm:t>
        <a:bodyPr/>
        <a:lstStyle/>
        <a:p>
          <a:endParaRPr lang="en-US"/>
        </a:p>
      </dgm:t>
    </dgm:pt>
    <dgm:pt modelId="{CC35A330-490B-5A4C-8B83-1708012F549C}" type="sibTrans" cxnId="{583F074D-0681-0942-97A1-2DBAEF861DB5}">
      <dgm:prSet/>
      <dgm:spPr/>
      <dgm:t>
        <a:bodyPr/>
        <a:lstStyle/>
        <a:p>
          <a:endParaRPr lang="en-US"/>
        </a:p>
      </dgm:t>
    </dgm:pt>
    <dgm:pt modelId="{DDDB3D42-BAC9-7F45-B0FB-0809BACCB1C8}">
      <dgm:prSet phldrT="[Text]"/>
      <dgm:spPr/>
      <dgm:t>
        <a:bodyPr/>
        <a:lstStyle/>
        <a:p>
          <a:r>
            <a:rPr lang="en-US" dirty="0" smtClean="0"/>
            <a:t>Freezing</a:t>
          </a:r>
          <a:endParaRPr lang="en-US" dirty="0"/>
        </a:p>
      </dgm:t>
    </dgm:pt>
    <dgm:pt modelId="{B020E7CD-7AC4-4641-AC19-813BE6CA64BA}" type="parTrans" cxnId="{0AD67107-9813-CE4B-ABFA-2A29F544C6B3}">
      <dgm:prSet/>
      <dgm:spPr/>
      <dgm:t>
        <a:bodyPr/>
        <a:lstStyle/>
        <a:p>
          <a:endParaRPr lang="en-US"/>
        </a:p>
      </dgm:t>
    </dgm:pt>
    <dgm:pt modelId="{E5E4DB18-E6F6-E04C-AEA9-A12A1BA96743}" type="sibTrans" cxnId="{0AD67107-9813-CE4B-ABFA-2A29F544C6B3}">
      <dgm:prSet/>
      <dgm:spPr/>
      <dgm:t>
        <a:bodyPr/>
        <a:lstStyle/>
        <a:p>
          <a:endParaRPr lang="en-US"/>
        </a:p>
      </dgm:t>
    </dgm:pt>
    <dgm:pt modelId="{A8E76CD8-02E1-0E4F-A785-0F345068C97B}">
      <dgm:prSet phldrT="[Text]" phldr="1" custT="1"/>
      <dgm:spPr/>
      <dgm:t>
        <a:bodyPr/>
        <a:lstStyle/>
        <a:p>
          <a:endParaRPr lang="en-US" sz="2000" dirty="0"/>
        </a:p>
      </dgm:t>
    </dgm:pt>
    <dgm:pt modelId="{B007B5A9-52DD-2646-AE44-FA0231D37F11}" type="parTrans" cxnId="{C368E442-80B3-E04A-BE7D-3C4DBB9570A4}">
      <dgm:prSet/>
      <dgm:spPr/>
      <dgm:t>
        <a:bodyPr/>
        <a:lstStyle/>
        <a:p>
          <a:endParaRPr lang="en-US"/>
        </a:p>
      </dgm:t>
    </dgm:pt>
    <dgm:pt modelId="{973978BE-E9AB-1341-8D92-19593239F3F5}" type="sibTrans" cxnId="{C368E442-80B3-E04A-BE7D-3C4DBB9570A4}">
      <dgm:prSet/>
      <dgm:spPr/>
      <dgm:t>
        <a:bodyPr/>
        <a:lstStyle/>
        <a:p>
          <a:endParaRPr lang="en-US"/>
        </a:p>
      </dgm:t>
    </dgm:pt>
    <dgm:pt modelId="{E205729D-E9FF-9F40-8DA8-E4FA946C1A68}">
      <dgm:prSet phldrT="[Text]" phldr="1" custT="1"/>
      <dgm:spPr/>
      <dgm:t>
        <a:bodyPr/>
        <a:lstStyle/>
        <a:p>
          <a:endParaRPr lang="en-US" sz="2000" dirty="0"/>
        </a:p>
      </dgm:t>
    </dgm:pt>
    <dgm:pt modelId="{10C95309-216F-5D4C-BF5E-8183C1B44E3E}" type="parTrans" cxnId="{7EAD0268-F709-1D44-9078-138316796044}">
      <dgm:prSet/>
      <dgm:spPr/>
      <dgm:t>
        <a:bodyPr/>
        <a:lstStyle/>
        <a:p>
          <a:endParaRPr lang="en-US"/>
        </a:p>
      </dgm:t>
    </dgm:pt>
    <dgm:pt modelId="{85D556DD-BA0D-D540-B30A-3D8ECF90C9BC}" type="sibTrans" cxnId="{7EAD0268-F709-1D44-9078-138316796044}">
      <dgm:prSet/>
      <dgm:spPr/>
      <dgm:t>
        <a:bodyPr/>
        <a:lstStyle/>
        <a:p>
          <a:endParaRPr lang="en-US"/>
        </a:p>
      </dgm:t>
    </dgm:pt>
    <dgm:pt modelId="{86751D7C-FC9D-3444-8051-7B14F6A2CF69}" type="pres">
      <dgm:prSet presAssocID="{1A926272-B1DD-D64F-BABE-0FC5990713A3}" presName="theList" presStyleCnt="0">
        <dgm:presLayoutVars>
          <dgm:dir/>
          <dgm:animLvl val="lvl"/>
          <dgm:resizeHandles val="exact"/>
        </dgm:presLayoutVars>
      </dgm:prSet>
      <dgm:spPr/>
    </dgm:pt>
    <dgm:pt modelId="{5A4129F9-BB3C-694E-9A7B-9117669AA44E}" type="pres">
      <dgm:prSet presAssocID="{B3BFCACB-80CA-1C48-9A7A-CB8368907340}" presName="compNode" presStyleCnt="0"/>
      <dgm:spPr/>
    </dgm:pt>
    <dgm:pt modelId="{41A6DB70-0E7F-EA4F-9531-2174A99B7F8F}" type="pres">
      <dgm:prSet presAssocID="{B3BFCACB-80CA-1C48-9A7A-CB8368907340}" presName="aNode" presStyleLbl="bgShp" presStyleIdx="0" presStyleCnt="3"/>
      <dgm:spPr/>
    </dgm:pt>
    <dgm:pt modelId="{77AB5B09-78E1-D944-BEB0-538E2353696B}" type="pres">
      <dgm:prSet presAssocID="{B3BFCACB-80CA-1C48-9A7A-CB8368907340}" presName="textNode" presStyleLbl="bgShp" presStyleIdx="0" presStyleCnt="3"/>
      <dgm:spPr/>
    </dgm:pt>
    <dgm:pt modelId="{20ACA3BB-F135-A043-A8D7-D7FE01E1A5F9}" type="pres">
      <dgm:prSet presAssocID="{B3BFCACB-80CA-1C48-9A7A-CB8368907340}" presName="compChildNode" presStyleCnt="0"/>
      <dgm:spPr/>
    </dgm:pt>
    <dgm:pt modelId="{E83FD44E-D153-FB44-A15C-CB2203AA2291}" type="pres">
      <dgm:prSet presAssocID="{B3BFCACB-80CA-1C48-9A7A-CB8368907340}" presName="theInnerList" presStyleCnt="0"/>
      <dgm:spPr/>
    </dgm:pt>
    <dgm:pt modelId="{7BCD39A7-C43A-D94F-8C2E-48D5E3D19781}" type="pres">
      <dgm:prSet presAssocID="{F5E35231-4B2B-244A-9B2D-FEAFE3E211FA}" presName="childNode" presStyleLbl="node1" presStyleIdx="0" presStyleCnt="6">
        <dgm:presLayoutVars>
          <dgm:bulletEnabled val="1"/>
        </dgm:presLayoutVars>
      </dgm:prSet>
      <dgm:spPr/>
    </dgm:pt>
    <dgm:pt modelId="{231FFFF3-5E6C-FA46-8656-EA7A96D664E1}" type="pres">
      <dgm:prSet presAssocID="{F5E35231-4B2B-244A-9B2D-FEAFE3E211FA}" presName="aSpace2" presStyleCnt="0"/>
      <dgm:spPr/>
    </dgm:pt>
    <dgm:pt modelId="{8A902308-541F-514F-9351-F6F07A79177F}" type="pres">
      <dgm:prSet presAssocID="{28B11AA5-56E1-E343-9D04-56DB8DFA42DF}" presName="childNode" presStyleLbl="node1" presStyleIdx="1" presStyleCnt="6">
        <dgm:presLayoutVars>
          <dgm:bulletEnabled val="1"/>
        </dgm:presLayoutVars>
      </dgm:prSet>
      <dgm:spPr/>
    </dgm:pt>
    <dgm:pt modelId="{EF127C9D-6578-E54B-B57E-C4B8AE28DF39}" type="pres">
      <dgm:prSet presAssocID="{B3BFCACB-80CA-1C48-9A7A-CB8368907340}" presName="aSpace" presStyleCnt="0"/>
      <dgm:spPr/>
    </dgm:pt>
    <dgm:pt modelId="{69805195-5763-CE48-818A-E67927F8CF38}" type="pres">
      <dgm:prSet presAssocID="{2C7B7EC7-6C5E-1B47-9442-35BD03E0F5D6}" presName="compNode" presStyleCnt="0"/>
      <dgm:spPr/>
    </dgm:pt>
    <dgm:pt modelId="{C85ED91A-163F-DA44-97FB-6BBB949C57A3}" type="pres">
      <dgm:prSet presAssocID="{2C7B7EC7-6C5E-1B47-9442-35BD03E0F5D6}" presName="aNode" presStyleLbl="bgShp" presStyleIdx="1" presStyleCnt="3"/>
      <dgm:spPr/>
      <dgm:t>
        <a:bodyPr/>
        <a:lstStyle/>
        <a:p>
          <a:endParaRPr lang="en-US"/>
        </a:p>
      </dgm:t>
    </dgm:pt>
    <dgm:pt modelId="{B6B4C862-C496-3C47-8CDD-CC53F80481C7}" type="pres">
      <dgm:prSet presAssocID="{2C7B7EC7-6C5E-1B47-9442-35BD03E0F5D6}" presName="textNode" presStyleLbl="bgShp" presStyleIdx="1" presStyleCnt="3"/>
      <dgm:spPr/>
      <dgm:t>
        <a:bodyPr/>
        <a:lstStyle/>
        <a:p>
          <a:endParaRPr lang="en-US"/>
        </a:p>
      </dgm:t>
    </dgm:pt>
    <dgm:pt modelId="{64A6AA9C-46C3-334D-911F-5B306DD8CD86}" type="pres">
      <dgm:prSet presAssocID="{2C7B7EC7-6C5E-1B47-9442-35BD03E0F5D6}" presName="compChildNode" presStyleCnt="0"/>
      <dgm:spPr/>
    </dgm:pt>
    <dgm:pt modelId="{7FB891B5-043A-C344-A43E-ED5688CB12AE}" type="pres">
      <dgm:prSet presAssocID="{2C7B7EC7-6C5E-1B47-9442-35BD03E0F5D6}" presName="theInnerList" presStyleCnt="0"/>
      <dgm:spPr/>
    </dgm:pt>
    <dgm:pt modelId="{76BB4657-B395-E148-8CEE-FE57E4FDFF32}" type="pres">
      <dgm:prSet presAssocID="{A155C168-A73B-BD41-B5B8-04F652144305}" presName="childNode" presStyleLbl="node1" presStyleIdx="2" presStyleCnt="6">
        <dgm:presLayoutVars>
          <dgm:bulletEnabled val="1"/>
        </dgm:presLayoutVars>
      </dgm:prSet>
      <dgm:spPr/>
    </dgm:pt>
    <dgm:pt modelId="{B3D14223-8D71-4042-B7AC-BA06A9647E7E}" type="pres">
      <dgm:prSet presAssocID="{A155C168-A73B-BD41-B5B8-04F652144305}" presName="aSpace2" presStyleCnt="0"/>
      <dgm:spPr/>
    </dgm:pt>
    <dgm:pt modelId="{BCB92B9A-2BCB-1C44-9FE0-B17C88126E23}" type="pres">
      <dgm:prSet presAssocID="{4087FCCF-D413-DF4F-9A5B-35D06D9BBFAF}" presName="childNode" presStyleLbl="node1" presStyleIdx="3" presStyleCnt="6">
        <dgm:presLayoutVars>
          <dgm:bulletEnabled val="1"/>
        </dgm:presLayoutVars>
      </dgm:prSet>
      <dgm:spPr/>
    </dgm:pt>
    <dgm:pt modelId="{DE8C7D30-76CF-CF43-A8D6-7014BCDF6841}" type="pres">
      <dgm:prSet presAssocID="{2C7B7EC7-6C5E-1B47-9442-35BD03E0F5D6}" presName="aSpace" presStyleCnt="0"/>
      <dgm:spPr/>
    </dgm:pt>
    <dgm:pt modelId="{941E34DF-114F-7E49-9F5B-F77C1A7E2C83}" type="pres">
      <dgm:prSet presAssocID="{DDDB3D42-BAC9-7F45-B0FB-0809BACCB1C8}" presName="compNode" presStyleCnt="0"/>
      <dgm:spPr/>
    </dgm:pt>
    <dgm:pt modelId="{13743760-3FD8-9343-AB23-6425C5BFA123}" type="pres">
      <dgm:prSet presAssocID="{DDDB3D42-BAC9-7F45-B0FB-0809BACCB1C8}" presName="aNode" presStyleLbl="bgShp" presStyleIdx="2" presStyleCnt="3"/>
      <dgm:spPr/>
    </dgm:pt>
    <dgm:pt modelId="{1207C138-31F0-644C-BB4C-3E7E2EC85BDA}" type="pres">
      <dgm:prSet presAssocID="{DDDB3D42-BAC9-7F45-B0FB-0809BACCB1C8}" presName="textNode" presStyleLbl="bgShp" presStyleIdx="2" presStyleCnt="3"/>
      <dgm:spPr/>
    </dgm:pt>
    <dgm:pt modelId="{287C5420-E0C6-EC46-98CB-FDA6AE6430A6}" type="pres">
      <dgm:prSet presAssocID="{DDDB3D42-BAC9-7F45-B0FB-0809BACCB1C8}" presName="compChildNode" presStyleCnt="0"/>
      <dgm:spPr/>
    </dgm:pt>
    <dgm:pt modelId="{F19C21E7-AC77-7643-BFA7-655A2F4B95AB}" type="pres">
      <dgm:prSet presAssocID="{DDDB3D42-BAC9-7F45-B0FB-0809BACCB1C8}" presName="theInnerList" presStyleCnt="0"/>
      <dgm:spPr/>
    </dgm:pt>
    <dgm:pt modelId="{1823018D-979A-FE45-9852-6EF5F4E1E9F9}" type="pres">
      <dgm:prSet presAssocID="{A8E76CD8-02E1-0E4F-A785-0F345068C97B}" presName="childNode" presStyleLbl="node1" presStyleIdx="4" presStyleCnt="6">
        <dgm:presLayoutVars>
          <dgm:bulletEnabled val="1"/>
        </dgm:presLayoutVars>
      </dgm:prSet>
      <dgm:spPr/>
    </dgm:pt>
    <dgm:pt modelId="{30410616-2E54-0F42-9013-4C1FC377C682}" type="pres">
      <dgm:prSet presAssocID="{A8E76CD8-02E1-0E4F-A785-0F345068C97B}" presName="aSpace2" presStyleCnt="0"/>
      <dgm:spPr/>
    </dgm:pt>
    <dgm:pt modelId="{AF4CDF31-8535-2B47-BB87-75C8009182DA}" type="pres">
      <dgm:prSet presAssocID="{E205729D-E9FF-9F40-8DA8-E4FA946C1A68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38DA9925-3A71-7A4C-97F7-1E46F69A4BEB}" type="presOf" srcId="{1A926272-B1DD-D64F-BABE-0FC5990713A3}" destId="{86751D7C-FC9D-3444-8051-7B14F6A2CF69}" srcOrd="0" destOrd="0" presId="urn:microsoft.com/office/officeart/2005/8/layout/lProcess2"/>
    <dgm:cxn modelId="{0AD67107-9813-CE4B-ABFA-2A29F544C6B3}" srcId="{1A926272-B1DD-D64F-BABE-0FC5990713A3}" destId="{DDDB3D42-BAC9-7F45-B0FB-0809BACCB1C8}" srcOrd="2" destOrd="0" parTransId="{B020E7CD-7AC4-4641-AC19-813BE6CA64BA}" sibTransId="{E5E4DB18-E6F6-E04C-AEA9-A12A1BA96743}"/>
    <dgm:cxn modelId="{BA1559CD-849B-B74A-A3F6-69D4D0A88B0E}" type="presOf" srcId="{B3BFCACB-80CA-1C48-9A7A-CB8368907340}" destId="{41A6DB70-0E7F-EA4F-9531-2174A99B7F8F}" srcOrd="0" destOrd="0" presId="urn:microsoft.com/office/officeart/2005/8/layout/lProcess2"/>
    <dgm:cxn modelId="{ED4DE53B-331F-3342-9AEE-C29B2FE98BF5}" type="presOf" srcId="{B3BFCACB-80CA-1C48-9A7A-CB8368907340}" destId="{77AB5B09-78E1-D944-BEB0-538E2353696B}" srcOrd="1" destOrd="0" presId="urn:microsoft.com/office/officeart/2005/8/layout/lProcess2"/>
    <dgm:cxn modelId="{816F61E6-06C0-CD48-A402-72BE5683EA3F}" type="presOf" srcId="{2C7B7EC7-6C5E-1B47-9442-35BD03E0F5D6}" destId="{B6B4C862-C496-3C47-8CDD-CC53F80481C7}" srcOrd="1" destOrd="0" presId="urn:microsoft.com/office/officeart/2005/8/layout/lProcess2"/>
    <dgm:cxn modelId="{0A08F4B3-ACEA-5F48-BD93-169644FC3D43}" srcId="{1A926272-B1DD-D64F-BABE-0FC5990713A3}" destId="{B3BFCACB-80CA-1C48-9A7A-CB8368907340}" srcOrd="0" destOrd="0" parTransId="{4D8F78BE-EB06-A946-B247-68C119BC2152}" sibTransId="{18B30ADB-95BF-A942-A6CD-2033A04AA386}"/>
    <dgm:cxn modelId="{19CAF1F6-F5E7-8540-920F-685023DD084C}" srcId="{1A926272-B1DD-D64F-BABE-0FC5990713A3}" destId="{2C7B7EC7-6C5E-1B47-9442-35BD03E0F5D6}" srcOrd="1" destOrd="0" parTransId="{65AB9AEB-8994-AA47-8E6A-1B4A499D0A62}" sibTransId="{6C63904F-103A-7449-AC8B-10B25F581C15}"/>
    <dgm:cxn modelId="{C368E442-80B3-E04A-BE7D-3C4DBB9570A4}" srcId="{DDDB3D42-BAC9-7F45-B0FB-0809BACCB1C8}" destId="{A8E76CD8-02E1-0E4F-A785-0F345068C97B}" srcOrd="0" destOrd="0" parTransId="{B007B5A9-52DD-2646-AE44-FA0231D37F11}" sibTransId="{973978BE-E9AB-1341-8D92-19593239F3F5}"/>
    <dgm:cxn modelId="{FF956C6A-E253-A44D-A8EB-921AD44AD641}" type="presOf" srcId="{DDDB3D42-BAC9-7F45-B0FB-0809BACCB1C8}" destId="{1207C138-31F0-644C-BB4C-3E7E2EC85BDA}" srcOrd="1" destOrd="0" presId="urn:microsoft.com/office/officeart/2005/8/layout/lProcess2"/>
    <dgm:cxn modelId="{667FCB82-4E67-6640-9253-4DA7A1041AFA}" type="presOf" srcId="{F5E35231-4B2B-244A-9B2D-FEAFE3E211FA}" destId="{7BCD39A7-C43A-D94F-8C2E-48D5E3D19781}" srcOrd="0" destOrd="0" presId="urn:microsoft.com/office/officeart/2005/8/layout/lProcess2"/>
    <dgm:cxn modelId="{F78304EB-7C92-B047-9FEB-F2712462C967}" type="presOf" srcId="{E205729D-E9FF-9F40-8DA8-E4FA946C1A68}" destId="{AF4CDF31-8535-2B47-BB87-75C8009182DA}" srcOrd="0" destOrd="0" presId="urn:microsoft.com/office/officeart/2005/8/layout/lProcess2"/>
    <dgm:cxn modelId="{38C2BBC8-3394-DA40-B197-878978141E34}" srcId="{2C7B7EC7-6C5E-1B47-9442-35BD03E0F5D6}" destId="{A155C168-A73B-BD41-B5B8-04F652144305}" srcOrd="0" destOrd="0" parTransId="{1722E70E-B600-5049-B3F3-A14858418715}" sibTransId="{2CAC9031-0863-EC44-BB1C-6EE0D1432484}"/>
    <dgm:cxn modelId="{5511C9A7-FE61-5048-965E-4C49C7596EDB}" type="presOf" srcId="{4087FCCF-D413-DF4F-9A5B-35D06D9BBFAF}" destId="{BCB92B9A-2BCB-1C44-9FE0-B17C88126E23}" srcOrd="0" destOrd="0" presId="urn:microsoft.com/office/officeart/2005/8/layout/lProcess2"/>
    <dgm:cxn modelId="{0C16091A-1578-A94B-8431-046257E1B344}" type="presOf" srcId="{A8E76CD8-02E1-0E4F-A785-0F345068C97B}" destId="{1823018D-979A-FE45-9852-6EF5F4E1E9F9}" srcOrd="0" destOrd="0" presId="urn:microsoft.com/office/officeart/2005/8/layout/lProcess2"/>
    <dgm:cxn modelId="{140D765D-2B65-4641-AC8D-0FD13E7803A2}" type="presOf" srcId="{2C7B7EC7-6C5E-1B47-9442-35BD03E0F5D6}" destId="{C85ED91A-163F-DA44-97FB-6BBB949C57A3}" srcOrd="0" destOrd="0" presId="urn:microsoft.com/office/officeart/2005/8/layout/lProcess2"/>
    <dgm:cxn modelId="{583F074D-0681-0942-97A1-2DBAEF861DB5}" srcId="{2C7B7EC7-6C5E-1B47-9442-35BD03E0F5D6}" destId="{4087FCCF-D413-DF4F-9A5B-35D06D9BBFAF}" srcOrd="1" destOrd="0" parTransId="{89C20758-4364-E142-9298-DD826DA2CA66}" sibTransId="{CC35A330-490B-5A4C-8B83-1708012F549C}"/>
    <dgm:cxn modelId="{45706581-E31E-4A43-BB18-040FAEC45F8F}" type="presOf" srcId="{DDDB3D42-BAC9-7F45-B0FB-0809BACCB1C8}" destId="{13743760-3FD8-9343-AB23-6425C5BFA123}" srcOrd="0" destOrd="0" presId="urn:microsoft.com/office/officeart/2005/8/layout/lProcess2"/>
    <dgm:cxn modelId="{7EAD0268-F709-1D44-9078-138316796044}" srcId="{DDDB3D42-BAC9-7F45-B0FB-0809BACCB1C8}" destId="{E205729D-E9FF-9F40-8DA8-E4FA946C1A68}" srcOrd="1" destOrd="0" parTransId="{10C95309-216F-5D4C-BF5E-8183C1B44E3E}" sibTransId="{85D556DD-BA0D-D540-B30A-3D8ECF90C9BC}"/>
    <dgm:cxn modelId="{E85D4C10-D88A-2A41-B4DF-438DAC6B45D1}" type="presOf" srcId="{A155C168-A73B-BD41-B5B8-04F652144305}" destId="{76BB4657-B395-E148-8CEE-FE57E4FDFF32}" srcOrd="0" destOrd="0" presId="urn:microsoft.com/office/officeart/2005/8/layout/lProcess2"/>
    <dgm:cxn modelId="{FB25FDBB-BE7D-CC46-8E67-F2EB6C89BDAB}" srcId="{B3BFCACB-80CA-1C48-9A7A-CB8368907340}" destId="{28B11AA5-56E1-E343-9D04-56DB8DFA42DF}" srcOrd="1" destOrd="0" parTransId="{D2D8A1DB-6EC4-E140-BC82-DF5541D2F397}" sibTransId="{4DB9B6C9-E47E-A442-A2B9-B2EBDA780997}"/>
    <dgm:cxn modelId="{40EDBC70-AD44-FC4E-B8A9-3B04880A24BF}" srcId="{B3BFCACB-80CA-1C48-9A7A-CB8368907340}" destId="{F5E35231-4B2B-244A-9B2D-FEAFE3E211FA}" srcOrd="0" destOrd="0" parTransId="{6CC34592-A585-D349-9D5D-FA40B5548986}" sibTransId="{27A3FD81-075B-8B4F-B65A-73BEFB4D07D4}"/>
    <dgm:cxn modelId="{2A6263CE-1552-6144-A622-7090D2E8DDA7}" type="presOf" srcId="{28B11AA5-56E1-E343-9D04-56DB8DFA42DF}" destId="{8A902308-541F-514F-9351-F6F07A79177F}" srcOrd="0" destOrd="0" presId="urn:microsoft.com/office/officeart/2005/8/layout/lProcess2"/>
    <dgm:cxn modelId="{F4C78F6D-955F-684B-9C11-17C4E557C83C}" type="presParOf" srcId="{86751D7C-FC9D-3444-8051-7B14F6A2CF69}" destId="{5A4129F9-BB3C-694E-9A7B-9117669AA44E}" srcOrd="0" destOrd="0" presId="urn:microsoft.com/office/officeart/2005/8/layout/lProcess2"/>
    <dgm:cxn modelId="{B4A5CFA9-56D5-3445-ADF4-5D442DA4070C}" type="presParOf" srcId="{5A4129F9-BB3C-694E-9A7B-9117669AA44E}" destId="{41A6DB70-0E7F-EA4F-9531-2174A99B7F8F}" srcOrd="0" destOrd="0" presId="urn:microsoft.com/office/officeart/2005/8/layout/lProcess2"/>
    <dgm:cxn modelId="{2CCFC7EA-2EB3-4E4B-85CB-F8CCF1443148}" type="presParOf" srcId="{5A4129F9-BB3C-694E-9A7B-9117669AA44E}" destId="{77AB5B09-78E1-D944-BEB0-538E2353696B}" srcOrd="1" destOrd="0" presId="urn:microsoft.com/office/officeart/2005/8/layout/lProcess2"/>
    <dgm:cxn modelId="{DFC42C1C-BA58-4045-9AE7-7D029DF65581}" type="presParOf" srcId="{5A4129F9-BB3C-694E-9A7B-9117669AA44E}" destId="{20ACA3BB-F135-A043-A8D7-D7FE01E1A5F9}" srcOrd="2" destOrd="0" presId="urn:microsoft.com/office/officeart/2005/8/layout/lProcess2"/>
    <dgm:cxn modelId="{992C8590-3FD7-D04F-A878-9686B60EA215}" type="presParOf" srcId="{20ACA3BB-F135-A043-A8D7-D7FE01E1A5F9}" destId="{E83FD44E-D153-FB44-A15C-CB2203AA2291}" srcOrd="0" destOrd="0" presId="urn:microsoft.com/office/officeart/2005/8/layout/lProcess2"/>
    <dgm:cxn modelId="{58164145-C215-6D46-80B9-8C9B18D0A99A}" type="presParOf" srcId="{E83FD44E-D153-FB44-A15C-CB2203AA2291}" destId="{7BCD39A7-C43A-D94F-8C2E-48D5E3D19781}" srcOrd="0" destOrd="0" presId="urn:microsoft.com/office/officeart/2005/8/layout/lProcess2"/>
    <dgm:cxn modelId="{8D84EB4C-2E32-6349-B86A-D5D09B85610D}" type="presParOf" srcId="{E83FD44E-D153-FB44-A15C-CB2203AA2291}" destId="{231FFFF3-5E6C-FA46-8656-EA7A96D664E1}" srcOrd="1" destOrd="0" presId="urn:microsoft.com/office/officeart/2005/8/layout/lProcess2"/>
    <dgm:cxn modelId="{E323370D-23F6-F948-8408-EEDD47302A4C}" type="presParOf" srcId="{E83FD44E-D153-FB44-A15C-CB2203AA2291}" destId="{8A902308-541F-514F-9351-F6F07A79177F}" srcOrd="2" destOrd="0" presId="urn:microsoft.com/office/officeart/2005/8/layout/lProcess2"/>
    <dgm:cxn modelId="{79E2513B-8989-9241-B110-A623170AB215}" type="presParOf" srcId="{86751D7C-FC9D-3444-8051-7B14F6A2CF69}" destId="{EF127C9D-6578-E54B-B57E-C4B8AE28DF39}" srcOrd="1" destOrd="0" presId="urn:microsoft.com/office/officeart/2005/8/layout/lProcess2"/>
    <dgm:cxn modelId="{B0D40C0F-D451-AF49-ABB9-2116BBFC2FA9}" type="presParOf" srcId="{86751D7C-FC9D-3444-8051-7B14F6A2CF69}" destId="{69805195-5763-CE48-818A-E67927F8CF38}" srcOrd="2" destOrd="0" presId="urn:microsoft.com/office/officeart/2005/8/layout/lProcess2"/>
    <dgm:cxn modelId="{7448832E-CF2F-4549-89B0-6EBFC94BE6BB}" type="presParOf" srcId="{69805195-5763-CE48-818A-E67927F8CF38}" destId="{C85ED91A-163F-DA44-97FB-6BBB949C57A3}" srcOrd="0" destOrd="0" presId="urn:microsoft.com/office/officeart/2005/8/layout/lProcess2"/>
    <dgm:cxn modelId="{CC457404-6FCA-FA4C-B91C-C6A734DC9478}" type="presParOf" srcId="{69805195-5763-CE48-818A-E67927F8CF38}" destId="{B6B4C862-C496-3C47-8CDD-CC53F80481C7}" srcOrd="1" destOrd="0" presId="urn:microsoft.com/office/officeart/2005/8/layout/lProcess2"/>
    <dgm:cxn modelId="{A53DF824-F855-5944-A6DB-4EF8C0C33850}" type="presParOf" srcId="{69805195-5763-CE48-818A-E67927F8CF38}" destId="{64A6AA9C-46C3-334D-911F-5B306DD8CD86}" srcOrd="2" destOrd="0" presId="urn:microsoft.com/office/officeart/2005/8/layout/lProcess2"/>
    <dgm:cxn modelId="{E44FCC63-5513-7948-B631-52797F76ADE5}" type="presParOf" srcId="{64A6AA9C-46C3-334D-911F-5B306DD8CD86}" destId="{7FB891B5-043A-C344-A43E-ED5688CB12AE}" srcOrd="0" destOrd="0" presId="urn:microsoft.com/office/officeart/2005/8/layout/lProcess2"/>
    <dgm:cxn modelId="{C3DDB451-720D-BE44-A980-5BCEC86B5C24}" type="presParOf" srcId="{7FB891B5-043A-C344-A43E-ED5688CB12AE}" destId="{76BB4657-B395-E148-8CEE-FE57E4FDFF32}" srcOrd="0" destOrd="0" presId="urn:microsoft.com/office/officeart/2005/8/layout/lProcess2"/>
    <dgm:cxn modelId="{D5E84B44-04F6-CA49-B3BA-DA2C438E2A1F}" type="presParOf" srcId="{7FB891B5-043A-C344-A43E-ED5688CB12AE}" destId="{B3D14223-8D71-4042-B7AC-BA06A9647E7E}" srcOrd="1" destOrd="0" presId="urn:microsoft.com/office/officeart/2005/8/layout/lProcess2"/>
    <dgm:cxn modelId="{8306B2EC-FDF2-FC4A-B4E5-BFDEE8682627}" type="presParOf" srcId="{7FB891B5-043A-C344-A43E-ED5688CB12AE}" destId="{BCB92B9A-2BCB-1C44-9FE0-B17C88126E23}" srcOrd="2" destOrd="0" presId="urn:microsoft.com/office/officeart/2005/8/layout/lProcess2"/>
    <dgm:cxn modelId="{C3CDF04A-69B4-1D4F-99BA-23F69549493B}" type="presParOf" srcId="{86751D7C-FC9D-3444-8051-7B14F6A2CF69}" destId="{DE8C7D30-76CF-CF43-A8D6-7014BCDF6841}" srcOrd="3" destOrd="0" presId="urn:microsoft.com/office/officeart/2005/8/layout/lProcess2"/>
    <dgm:cxn modelId="{36D65354-5B19-704A-BD13-6F7B8B8BC352}" type="presParOf" srcId="{86751D7C-FC9D-3444-8051-7B14F6A2CF69}" destId="{941E34DF-114F-7E49-9F5B-F77C1A7E2C83}" srcOrd="4" destOrd="0" presId="urn:microsoft.com/office/officeart/2005/8/layout/lProcess2"/>
    <dgm:cxn modelId="{EB6356F3-C6F3-2F46-B5DF-0D1AE7192F0F}" type="presParOf" srcId="{941E34DF-114F-7E49-9F5B-F77C1A7E2C83}" destId="{13743760-3FD8-9343-AB23-6425C5BFA123}" srcOrd="0" destOrd="0" presId="urn:microsoft.com/office/officeart/2005/8/layout/lProcess2"/>
    <dgm:cxn modelId="{054458DA-D83C-E845-B7CC-0C32331DDCE3}" type="presParOf" srcId="{941E34DF-114F-7E49-9F5B-F77C1A7E2C83}" destId="{1207C138-31F0-644C-BB4C-3E7E2EC85BDA}" srcOrd="1" destOrd="0" presId="urn:microsoft.com/office/officeart/2005/8/layout/lProcess2"/>
    <dgm:cxn modelId="{D7563A9A-E772-E145-95DC-6958052ED9F2}" type="presParOf" srcId="{941E34DF-114F-7E49-9F5B-F77C1A7E2C83}" destId="{287C5420-E0C6-EC46-98CB-FDA6AE6430A6}" srcOrd="2" destOrd="0" presId="urn:microsoft.com/office/officeart/2005/8/layout/lProcess2"/>
    <dgm:cxn modelId="{87A137DE-3F63-DC4A-9D9F-7D384E43C843}" type="presParOf" srcId="{287C5420-E0C6-EC46-98CB-FDA6AE6430A6}" destId="{F19C21E7-AC77-7643-BFA7-655A2F4B95AB}" srcOrd="0" destOrd="0" presId="urn:microsoft.com/office/officeart/2005/8/layout/lProcess2"/>
    <dgm:cxn modelId="{257E61D3-0C58-0D47-A7EA-0EE1B3C270BE}" type="presParOf" srcId="{F19C21E7-AC77-7643-BFA7-655A2F4B95AB}" destId="{1823018D-979A-FE45-9852-6EF5F4E1E9F9}" srcOrd="0" destOrd="0" presId="urn:microsoft.com/office/officeart/2005/8/layout/lProcess2"/>
    <dgm:cxn modelId="{A62F9C1C-7C46-8647-9ECF-32B68C246495}" type="presParOf" srcId="{F19C21E7-AC77-7643-BFA7-655A2F4B95AB}" destId="{30410616-2E54-0F42-9013-4C1FC377C682}" srcOrd="1" destOrd="0" presId="urn:microsoft.com/office/officeart/2005/8/layout/lProcess2"/>
    <dgm:cxn modelId="{3526002A-4EA5-8743-B0AC-7B81C8F23B27}" type="presParOf" srcId="{F19C21E7-AC77-7643-BFA7-655A2F4B95AB}" destId="{AF4CDF31-8535-2B47-BB87-75C8009182D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69A129-D65E-E841-80A7-59A7FAAA1E20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</dgm:pt>
    <dgm:pt modelId="{CC6800B1-F3A7-694F-815C-859EAD0C1BCD}">
      <dgm:prSet phldrT="[Text]"/>
      <dgm:spPr/>
      <dgm:t>
        <a:bodyPr/>
        <a:lstStyle/>
        <a:p>
          <a:r>
            <a:rPr lang="en-US" dirty="0" smtClean="0"/>
            <a:t>A melting point is a chemical property.</a:t>
          </a:r>
          <a:endParaRPr lang="en-US" dirty="0"/>
        </a:p>
      </dgm:t>
    </dgm:pt>
    <dgm:pt modelId="{7F9BA991-FF4B-5A44-B386-20F9AB3BF08A}" type="parTrans" cxnId="{1BFAF119-EAA1-6C4E-878C-641DB5B2DC3D}">
      <dgm:prSet/>
      <dgm:spPr/>
      <dgm:t>
        <a:bodyPr/>
        <a:lstStyle/>
        <a:p>
          <a:endParaRPr lang="en-US"/>
        </a:p>
      </dgm:t>
    </dgm:pt>
    <dgm:pt modelId="{324B0854-A70C-0D42-B4C0-7E1AD8347BFB}" type="sibTrans" cxnId="{1BFAF119-EAA1-6C4E-878C-641DB5B2DC3D}">
      <dgm:prSet/>
      <dgm:spPr/>
      <dgm:t>
        <a:bodyPr/>
        <a:lstStyle/>
        <a:p>
          <a:endParaRPr lang="en-US"/>
        </a:p>
      </dgm:t>
    </dgm:pt>
    <dgm:pt modelId="{8BFAC70E-7966-CB4E-857B-E65C9F70BD7A}">
      <dgm:prSet phldrT="[Text]"/>
      <dgm:spPr/>
      <dgm:t>
        <a:bodyPr/>
        <a:lstStyle/>
        <a:p>
          <a:r>
            <a:rPr lang="en-US" dirty="0" smtClean="0"/>
            <a:t>Gallium is a metal that would not be a good choice for making jewelry.</a:t>
          </a:r>
          <a:endParaRPr lang="en-US" dirty="0"/>
        </a:p>
      </dgm:t>
    </dgm:pt>
    <dgm:pt modelId="{A77CAE72-DD0D-7641-A68F-925ED51D44E9}" type="parTrans" cxnId="{6CC011EC-74F7-3040-9C63-0EEFAAD5B14A}">
      <dgm:prSet/>
      <dgm:spPr/>
      <dgm:t>
        <a:bodyPr/>
        <a:lstStyle/>
        <a:p>
          <a:endParaRPr lang="en-US"/>
        </a:p>
      </dgm:t>
    </dgm:pt>
    <dgm:pt modelId="{607BB609-5CE6-BE43-9EDC-A97AB4145360}" type="sibTrans" cxnId="{6CC011EC-74F7-3040-9C63-0EEFAAD5B14A}">
      <dgm:prSet/>
      <dgm:spPr/>
      <dgm:t>
        <a:bodyPr/>
        <a:lstStyle/>
        <a:p>
          <a:endParaRPr lang="en-US"/>
        </a:p>
      </dgm:t>
    </dgm:pt>
    <dgm:pt modelId="{019877CE-B606-FF4F-9DBD-1829933AB6F9}">
      <dgm:prSet phldrT="[Text]"/>
      <dgm:spPr/>
      <dgm:t>
        <a:bodyPr/>
        <a:lstStyle/>
        <a:p>
          <a:r>
            <a:rPr lang="en-US" dirty="0" smtClean="0"/>
            <a:t>Melting points are the same for all substances.</a:t>
          </a:r>
          <a:endParaRPr lang="en-US" dirty="0"/>
        </a:p>
      </dgm:t>
    </dgm:pt>
    <dgm:pt modelId="{2B8310CF-F851-3B46-871A-D19D2522E782}" type="parTrans" cxnId="{97ABB5B1-CED8-424D-92D2-E1DDFA1D3CE2}">
      <dgm:prSet/>
      <dgm:spPr/>
      <dgm:t>
        <a:bodyPr/>
        <a:lstStyle/>
        <a:p>
          <a:endParaRPr lang="en-US"/>
        </a:p>
      </dgm:t>
    </dgm:pt>
    <dgm:pt modelId="{D967B9FC-A96B-8146-B168-1D43A64BFD59}" type="sibTrans" cxnId="{97ABB5B1-CED8-424D-92D2-E1DDFA1D3CE2}">
      <dgm:prSet/>
      <dgm:spPr/>
      <dgm:t>
        <a:bodyPr/>
        <a:lstStyle/>
        <a:p>
          <a:endParaRPr lang="en-US"/>
        </a:p>
      </dgm:t>
    </dgm:pt>
    <dgm:pt modelId="{AB6146D7-7E73-0E46-A449-888095FD1698}" type="pres">
      <dgm:prSet presAssocID="{8C69A129-D65E-E841-80A7-59A7FAAA1E20}" presName="compositeShape" presStyleCnt="0">
        <dgm:presLayoutVars>
          <dgm:dir/>
          <dgm:resizeHandles/>
        </dgm:presLayoutVars>
      </dgm:prSet>
      <dgm:spPr/>
    </dgm:pt>
    <dgm:pt modelId="{66977A83-CAF7-7643-8FFE-953FA6D025B4}" type="pres">
      <dgm:prSet presAssocID="{8C69A129-D65E-E841-80A7-59A7FAAA1E20}" presName="pyramid" presStyleLbl="node1" presStyleIdx="0" presStyleCnt="1"/>
      <dgm:spPr/>
    </dgm:pt>
    <dgm:pt modelId="{F7087378-1F78-3E4A-AD59-ACF7FCDFC549}" type="pres">
      <dgm:prSet presAssocID="{8C69A129-D65E-E841-80A7-59A7FAAA1E20}" presName="theList" presStyleCnt="0"/>
      <dgm:spPr/>
    </dgm:pt>
    <dgm:pt modelId="{5323A39C-7E1F-454F-881D-CD138B60767A}" type="pres">
      <dgm:prSet presAssocID="{CC6800B1-F3A7-694F-815C-859EAD0C1BCD}" presName="aNode" presStyleLbl="fgAcc1" presStyleIdx="0" presStyleCnt="3" custScaleX="1669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6F872-1841-D24B-B89E-1F9577F094B2}" type="pres">
      <dgm:prSet presAssocID="{CC6800B1-F3A7-694F-815C-859EAD0C1BCD}" presName="aSpace" presStyleCnt="0"/>
      <dgm:spPr/>
    </dgm:pt>
    <dgm:pt modelId="{AE3BCA1B-9678-3247-B692-A161DA878874}" type="pres">
      <dgm:prSet presAssocID="{8BFAC70E-7966-CB4E-857B-E65C9F70BD7A}" presName="aNode" presStyleLbl="fgAcc1" presStyleIdx="1" presStyleCnt="3" custScaleX="1699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C77A4-D868-5848-B053-F8E91F19F327}" type="pres">
      <dgm:prSet presAssocID="{8BFAC70E-7966-CB4E-857B-E65C9F70BD7A}" presName="aSpace" presStyleCnt="0"/>
      <dgm:spPr/>
    </dgm:pt>
    <dgm:pt modelId="{A1E8F0F4-046E-BA48-80A5-AB7E0435C6F3}" type="pres">
      <dgm:prSet presAssocID="{019877CE-B606-FF4F-9DBD-1829933AB6F9}" presName="aNode" presStyleLbl="fgAcc1" presStyleIdx="2" presStyleCnt="3" custScaleX="1819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E51E0-BF59-4D4D-92E0-6AE3B5114A5C}" type="pres">
      <dgm:prSet presAssocID="{019877CE-B606-FF4F-9DBD-1829933AB6F9}" presName="aSpace" presStyleCnt="0"/>
      <dgm:spPr/>
    </dgm:pt>
  </dgm:ptLst>
  <dgm:cxnLst>
    <dgm:cxn modelId="{1BFAF119-EAA1-6C4E-878C-641DB5B2DC3D}" srcId="{8C69A129-D65E-E841-80A7-59A7FAAA1E20}" destId="{CC6800B1-F3A7-694F-815C-859EAD0C1BCD}" srcOrd="0" destOrd="0" parTransId="{7F9BA991-FF4B-5A44-B386-20F9AB3BF08A}" sibTransId="{324B0854-A70C-0D42-B4C0-7E1AD8347BFB}"/>
    <dgm:cxn modelId="{AFD4C09F-9D61-9F42-9D20-9C358BA8EE0D}" type="presOf" srcId="{8BFAC70E-7966-CB4E-857B-E65C9F70BD7A}" destId="{AE3BCA1B-9678-3247-B692-A161DA878874}" srcOrd="0" destOrd="0" presId="urn:microsoft.com/office/officeart/2005/8/layout/pyramid2"/>
    <dgm:cxn modelId="{FD69D076-603B-174D-A671-99FFFC574301}" type="presOf" srcId="{CC6800B1-F3A7-694F-815C-859EAD0C1BCD}" destId="{5323A39C-7E1F-454F-881D-CD138B60767A}" srcOrd="0" destOrd="0" presId="urn:microsoft.com/office/officeart/2005/8/layout/pyramid2"/>
    <dgm:cxn modelId="{E4517837-484C-F349-A5C5-E68A15CBF7D0}" type="presOf" srcId="{019877CE-B606-FF4F-9DBD-1829933AB6F9}" destId="{A1E8F0F4-046E-BA48-80A5-AB7E0435C6F3}" srcOrd="0" destOrd="0" presId="urn:microsoft.com/office/officeart/2005/8/layout/pyramid2"/>
    <dgm:cxn modelId="{6CC011EC-74F7-3040-9C63-0EEFAAD5B14A}" srcId="{8C69A129-D65E-E841-80A7-59A7FAAA1E20}" destId="{8BFAC70E-7966-CB4E-857B-E65C9F70BD7A}" srcOrd="1" destOrd="0" parTransId="{A77CAE72-DD0D-7641-A68F-925ED51D44E9}" sibTransId="{607BB609-5CE6-BE43-9EDC-A97AB4145360}"/>
    <dgm:cxn modelId="{97ABB5B1-CED8-424D-92D2-E1DDFA1D3CE2}" srcId="{8C69A129-D65E-E841-80A7-59A7FAAA1E20}" destId="{019877CE-B606-FF4F-9DBD-1829933AB6F9}" srcOrd="2" destOrd="0" parTransId="{2B8310CF-F851-3B46-871A-D19D2522E782}" sibTransId="{D967B9FC-A96B-8146-B168-1D43A64BFD59}"/>
    <dgm:cxn modelId="{EBCFA283-A5E8-244F-9820-4D3858419C55}" type="presOf" srcId="{8C69A129-D65E-E841-80A7-59A7FAAA1E20}" destId="{AB6146D7-7E73-0E46-A449-888095FD1698}" srcOrd="0" destOrd="0" presId="urn:microsoft.com/office/officeart/2005/8/layout/pyramid2"/>
    <dgm:cxn modelId="{C1E3F155-3A3C-8048-A1A2-1C32B4D6EA13}" type="presParOf" srcId="{AB6146D7-7E73-0E46-A449-888095FD1698}" destId="{66977A83-CAF7-7643-8FFE-953FA6D025B4}" srcOrd="0" destOrd="0" presId="urn:microsoft.com/office/officeart/2005/8/layout/pyramid2"/>
    <dgm:cxn modelId="{C8A2E3F4-C54D-674B-874D-5BD5746C1AC8}" type="presParOf" srcId="{AB6146D7-7E73-0E46-A449-888095FD1698}" destId="{F7087378-1F78-3E4A-AD59-ACF7FCDFC549}" srcOrd="1" destOrd="0" presId="urn:microsoft.com/office/officeart/2005/8/layout/pyramid2"/>
    <dgm:cxn modelId="{CF47BB9C-9C46-4248-A158-E376C140FD48}" type="presParOf" srcId="{F7087378-1F78-3E4A-AD59-ACF7FCDFC549}" destId="{5323A39C-7E1F-454F-881D-CD138B60767A}" srcOrd="0" destOrd="0" presId="urn:microsoft.com/office/officeart/2005/8/layout/pyramid2"/>
    <dgm:cxn modelId="{9492A063-0805-054F-A3DA-E55072DE6390}" type="presParOf" srcId="{F7087378-1F78-3E4A-AD59-ACF7FCDFC549}" destId="{7776F872-1841-D24B-B89E-1F9577F094B2}" srcOrd="1" destOrd="0" presId="urn:microsoft.com/office/officeart/2005/8/layout/pyramid2"/>
    <dgm:cxn modelId="{8D6327A8-F8F5-C147-949B-11D2FEA03FD1}" type="presParOf" srcId="{F7087378-1F78-3E4A-AD59-ACF7FCDFC549}" destId="{AE3BCA1B-9678-3247-B692-A161DA878874}" srcOrd="2" destOrd="0" presId="urn:microsoft.com/office/officeart/2005/8/layout/pyramid2"/>
    <dgm:cxn modelId="{389427C5-D94D-234C-9568-053B281DFE77}" type="presParOf" srcId="{F7087378-1F78-3E4A-AD59-ACF7FCDFC549}" destId="{FB3C77A4-D868-5848-B053-F8E91F19F327}" srcOrd="3" destOrd="0" presId="urn:microsoft.com/office/officeart/2005/8/layout/pyramid2"/>
    <dgm:cxn modelId="{BD2C7146-8C72-A14F-86D7-819D25CF5DD1}" type="presParOf" srcId="{F7087378-1F78-3E4A-AD59-ACF7FCDFC549}" destId="{A1E8F0F4-046E-BA48-80A5-AB7E0435C6F3}" srcOrd="4" destOrd="0" presId="urn:microsoft.com/office/officeart/2005/8/layout/pyramid2"/>
    <dgm:cxn modelId="{4CFA108D-BD4E-BE45-9870-DA272232133D}" type="presParOf" srcId="{F7087378-1F78-3E4A-AD59-ACF7FCDFC549}" destId="{015E51E0-BF59-4D4D-92E0-6AE3B5114A5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F76849-72A5-0148-BA29-0D2951E16EBD}" type="doc">
      <dgm:prSet loTypeId="urn:microsoft.com/office/officeart/2005/8/layout/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C39D12-3991-5143-8B01-34C1C67A4C5B}">
      <dgm:prSet phldrT="[Text]" phldr="1"/>
      <dgm:spPr/>
      <dgm:t>
        <a:bodyPr/>
        <a:lstStyle/>
        <a:p>
          <a:endParaRPr lang="en-US" dirty="0"/>
        </a:p>
      </dgm:t>
    </dgm:pt>
    <dgm:pt modelId="{C71A5423-72FA-A148-B43D-C44DC0A1FAEA}" type="parTrans" cxnId="{27DA9862-5F75-BE4A-AE7F-E80B843D0317}">
      <dgm:prSet/>
      <dgm:spPr/>
      <dgm:t>
        <a:bodyPr/>
        <a:lstStyle/>
        <a:p>
          <a:endParaRPr lang="en-US"/>
        </a:p>
      </dgm:t>
    </dgm:pt>
    <dgm:pt modelId="{A8ADA70D-A0DF-064F-9912-2D261EE5FB47}" type="sibTrans" cxnId="{27DA9862-5F75-BE4A-AE7F-E80B843D0317}">
      <dgm:prSet/>
      <dgm:spPr/>
      <dgm:t>
        <a:bodyPr/>
        <a:lstStyle/>
        <a:p>
          <a:endParaRPr lang="en-US"/>
        </a:p>
      </dgm:t>
    </dgm:pt>
    <dgm:pt modelId="{342D5605-6717-CB4B-9123-83DAFB35CE4B}">
      <dgm:prSet phldrT="[Text]"/>
      <dgm:spPr/>
      <dgm:t>
        <a:bodyPr/>
        <a:lstStyle/>
        <a:p>
          <a:r>
            <a:rPr lang="en-US" dirty="0" smtClean="0"/>
            <a:t>When water evaporates it is gone.</a:t>
          </a:r>
          <a:endParaRPr lang="en-US" dirty="0"/>
        </a:p>
      </dgm:t>
    </dgm:pt>
    <dgm:pt modelId="{6ED85285-0D33-B44C-AE67-A59A99C35814}" type="parTrans" cxnId="{D92D5435-DE67-EB43-B3F2-FC9372E49EFC}">
      <dgm:prSet/>
      <dgm:spPr/>
      <dgm:t>
        <a:bodyPr/>
        <a:lstStyle/>
        <a:p>
          <a:endParaRPr lang="en-US"/>
        </a:p>
      </dgm:t>
    </dgm:pt>
    <dgm:pt modelId="{2B4D96BD-B3CF-5049-AAF8-6B1E0E4849C7}" type="sibTrans" cxnId="{D92D5435-DE67-EB43-B3F2-FC9372E49EFC}">
      <dgm:prSet/>
      <dgm:spPr/>
      <dgm:t>
        <a:bodyPr/>
        <a:lstStyle/>
        <a:p>
          <a:endParaRPr lang="en-US"/>
        </a:p>
      </dgm:t>
    </dgm:pt>
    <dgm:pt modelId="{B144E69D-B627-FA46-9BAD-1E9A62DC197E}">
      <dgm:prSet phldrT="[Text]" phldr="1"/>
      <dgm:spPr/>
      <dgm:t>
        <a:bodyPr/>
        <a:lstStyle/>
        <a:p>
          <a:endParaRPr lang="en-US" dirty="0"/>
        </a:p>
      </dgm:t>
    </dgm:pt>
    <dgm:pt modelId="{B0CFB1F6-ACE7-F949-82C1-B99D65533509}" type="parTrans" cxnId="{3AC73E73-E8C9-DA42-A064-2798C7559731}">
      <dgm:prSet/>
      <dgm:spPr/>
      <dgm:t>
        <a:bodyPr/>
        <a:lstStyle/>
        <a:p>
          <a:endParaRPr lang="en-US"/>
        </a:p>
      </dgm:t>
    </dgm:pt>
    <dgm:pt modelId="{AB1BF332-FC57-CC49-95A1-063EA32C8FC8}" type="sibTrans" cxnId="{3AC73E73-E8C9-DA42-A064-2798C7559731}">
      <dgm:prSet/>
      <dgm:spPr/>
      <dgm:t>
        <a:bodyPr/>
        <a:lstStyle/>
        <a:p>
          <a:endParaRPr lang="en-US"/>
        </a:p>
      </dgm:t>
    </dgm:pt>
    <dgm:pt modelId="{240CA9DB-8634-B84B-8D99-BE830AE06881}">
      <dgm:prSet phldrT="[Text]"/>
      <dgm:spPr/>
      <dgm:t>
        <a:bodyPr/>
        <a:lstStyle/>
        <a:p>
          <a:r>
            <a:rPr lang="en-US" dirty="0" smtClean="0"/>
            <a:t>If you place salt in water, the salt will be left behind when the water evaporates.</a:t>
          </a:r>
          <a:endParaRPr lang="en-US" dirty="0"/>
        </a:p>
      </dgm:t>
    </dgm:pt>
    <dgm:pt modelId="{845657EA-2948-0B47-A757-400B42E2E20A}" type="parTrans" cxnId="{4F7711A0-4AC4-2B4C-9172-2BA6713F9AD6}">
      <dgm:prSet/>
      <dgm:spPr/>
      <dgm:t>
        <a:bodyPr/>
        <a:lstStyle/>
        <a:p>
          <a:endParaRPr lang="en-US"/>
        </a:p>
      </dgm:t>
    </dgm:pt>
    <dgm:pt modelId="{C72B8FD2-B4CD-5349-BB9D-73CE97B5CF71}" type="sibTrans" cxnId="{4F7711A0-4AC4-2B4C-9172-2BA6713F9AD6}">
      <dgm:prSet/>
      <dgm:spPr/>
      <dgm:t>
        <a:bodyPr/>
        <a:lstStyle/>
        <a:p>
          <a:endParaRPr lang="en-US"/>
        </a:p>
      </dgm:t>
    </dgm:pt>
    <dgm:pt modelId="{46585E95-4C34-F743-B8E3-A7FDDBBF53C0}">
      <dgm:prSet phldrT="[Text]" phldr="1"/>
      <dgm:spPr/>
      <dgm:t>
        <a:bodyPr/>
        <a:lstStyle/>
        <a:p>
          <a:endParaRPr lang="en-US" dirty="0"/>
        </a:p>
      </dgm:t>
    </dgm:pt>
    <dgm:pt modelId="{39E07059-EA1E-1C4A-ADCC-CE5A219ED3B3}" type="parTrans" cxnId="{A25CB691-5743-7E44-8B2F-C32F0FA490E1}">
      <dgm:prSet/>
      <dgm:spPr/>
      <dgm:t>
        <a:bodyPr/>
        <a:lstStyle/>
        <a:p>
          <a:endParaRPr lang="en-US"/>
        </a:p>
      </dgm:t>
    </dgm:pt>
    <dgm:pt modelId="{8A118520-E3F4-B143-8395-6001DEBB931B}" type="sibTrans" cxnId="{A25CB691-5743-7E44-8B2F-C32F0FA490E1}">
      <dgm:prSet/>
      <dgm:spPr/>
      <dgm:t>
        <a:bodyPr/>
        <a:lstStyle/>
        <a:p>
          <a:endParaRPr lang="en-US"/>
        </a:p>
      </dgm:t>
    </dgm:pt>
    <dgm:pt modelId="{CCF709CF-B8A4-2048-A2B3-E052131F1C8B}">
      <dgm:prSet phldrT="[Text]"/>
      <dgm:spPr/>
      <dgm:t>
        <a:bodyPr/>
        <a:lstStyle/>
        <a:p>
          <a:r>
            <a:rPr lang="en-US" dirty="0" smtClean="0"/>
            <a:t>Water vapor is all around us in the air.</a:t>
          </a:r>
          <a:endParaRPr lang="en-US" dirty="0"/>
        </a:p>
      </dgm:t>
    </dgm:pt>
    <dgm:pt modelId="{5D1DBE0A-5F0E-DF4F-AC14-7F34F5F1B132}" type="parTrans" cxnId="{2CB507EE-A154-424C-86FE-645CAAD70B1A}">
      <dgm:prSet/>
      <dgm:spPr/>
      <dgm:t>
        <a:bodyPr/>
        <a:lstStyle/>
        <a:p>
          <a:endParaRPr lang="en-US"/>
        </a:p>
      </dgm:t>
    </dgm:pt>
    <dgm:pt modelId="{F7ACB84E-19DD-8E40-8BC6-EDEC2EEA6DAC}" type="sibTrans" cxnId="{2CB507EE-A154-424C-86FE-645CAAD70B1A}">
      <dgm:prSet/>
      <dgm:spPr/>
      <dgm:t>
        <a:bodyPr/>
        <a:lstStyle/>
        <a:p>
          <a:endParaRPr lang="en-US"/>
        </a:p>
      </dgm:t>
    </dgm:pt>
    <dgm:pt modelId="{CAD0AC2B-AEC4-2349-BC2C-F176B297305E}">
      <dgm:prSet phldrT="[Text]"/>
      <dgm:spPr/>
      <dgm:t>
        <a:bodyPr/>
        <a:lstStyle/>
        <a:p>
          <a:endParaRPr lang="en-US" dirty="0"/>
        </a:p>
      </dgm:t>
    </dgm:pt>
    <dgm:pt modelId="{F03419AB-DECA-DC41-A3E3-728ACB2F50D5}" type="parTrans" cxnId="{7E68D440-B800-2D4E-A315-AF41E7FE8A77}">
      <dgm:prSet/>
      <dgm:spPr/>
      <dgm:t>
        <a:bodyPr/>
        <a:lstStyle/>
        <a:p>
          <a:endParaRPr lang="en-US"/>
        </a:p>
      </dgm:t>
    </dgm:pt>
    <dgm:pt modelId="{67C86FCF-F601-3C48-A07A-93FEAB4AFC11}" type="sibTrans" cxnId="{7E68D440-B800-2D4E-A315-AF41E7FE8A77}">
      <dgm:prSet/>
      <dgm:spPr/>
      <dgm:t>
        <a:bodyPr/>
        <a:lstStyle/>
        <a:p>
          <a:endParaRPr lang="en-US"/>
        </a:p>
      </dgm:t>
    </dgm:pt>
    <dgm:pt modelId="{CB5881FE-279D-264B-831A-EB18D242FD67}">
      <dgm:prSet phldrT="[Text]"/>
      <dgm:spPr/>
      <dgm:t>
        <a:bodyPr/>
        <a:lstStyle/>
        <a:p>
          <a:endParaRPr lang="en-US" dirty="0"/>
        </a:p>
      </dgm:t>
    </dgm:pt>
    <dgm:pt modelId="{7753DF55-29EB-2A45-A509-F98E69EE1A20}" type="parTrans" cxnId="{5E5A5D48-5717-0441-AF58-18EB00738ACC}">
      <dgm:prSet/>
      <dgm:spPr/>
      <dgm:t>
        <a:bodyPr/>
        <a:lstStyle/>
        <a:p>
          <a:endParaRPr lang="en-US"/>
        </a:p>
      </dgm:t>
    </dgm:pt>
    <dgm:pt modelId="{8702A630-2B81-5944-850B-A81D188A571D}" type="sibTrans" cxnId="{5E5A5D48-5717-0441-AF58-18EB00738ACC}">
      <dgm:prSet/>
      <dgm:spPr/>
      <dgm:t>
        <a:bodyPr/>
        <a:lstStyle/>
        <a:p>
          <a:endParaRPr lang="en-US"/>
        </a:p>
      </dgm:t>
    </dgm:pt>
    <dgm:pt modelId="{B6B0FA26-47BB-DF49-9484-4544770E7B75}" type="pres">
      <dgm:prSet presAssocID="{8DF76849-72A5-0148-BA29-0D2951E16E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C87778-3609-7241-93E3-C68AF256C5E4}" type="pres">
      <dgm:prSet presAssocID="{91C39D12-3991-5143-8B01-34C1C67A4C5B}" presName="composite" presStyleCnt="0"/>
      <dgm:spPr/>
    </dgm:pt>
    <dgm:pt modelId="{1FEF3A80-9413-F046-AE61-66524567A454}" type="pres">
      <dgm:prSet presAssocID="{91C39D12-3991-5143-8B01-34C1C67A4C5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BDE83-7AA9-B345-9A9F-1569AF7206CF}" type="pres">
      <dgm:prSet presAssocID="{91C39D12-3991-5143-8B01-34C1C67A4C5B}" presName="parSh" presStyleLbl="node1" presStyleIdx="0" presStyleCnt="3"/>
      <dgm:spPr/>
      <dgm:t>
        <a:bodyPr/>
        <a:lstStyle/>
        <a:p>
          <a:endParaRPr lang="en-US"/>
        </a:p>
      </dgm:t>
    </dgm:pt>
    <dgm:pt modelId="{3A4D6AA5-97A6-0A4B-840E-59DE6B665CE4}" type="pres">
      <dgm:prSet presAssocID="{91C39D12-3991-5143-8B01-34C1C67A4C5B}" presName="desTx" presStyleLbl="fgAcc1" presStyleIdx="0" presStyleCnt="3" custScaleY="73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09FDF-0A07-F245-8F38-B9802851977A}" type="pres">
      <dgm:prSet presAssocID="{A8ADA70D-A0DF-064F-9912-2D261EE5FB4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8431D1C-9F14-4644-B700-AEE20D92044F}" type="pres">
      <dgm:prSet presAssocID="{A8ADA70D-A0DF-064F-9912-2D261EE5FB47}" presName="connTx" presStyleLbl="sibTrans2D1" presStyleIdx="0" presStyleCnt="2"/>
      <dgm:spPr/>
      <dgm:t>
        <a:bodyPr/>
        <a:lstStyle/>
        <a:p>
          <a:endParaRPr lang="en-US"/>
        </a:p>
      </dgm:t>
    </dgm:pt>
    <dgm:pt modelId="{BBAEA076-7540-3544-8D10-62D39BCE4D4F}" type="pres">
      <dgm:prSet presAssocID="{B144E69D-B627-FA46-9BAD-1E9A62DC197E}" presName="composite" presStyleCnt="0"/>
      <dgm:spPr/>
    </dgm:pt>
    <dgm:pt modelId="{9C959585-AB5E-1E46-AFCE-EB457F50BD3D}" type="pres">
      <dgm:prSet presAssocID="{B144E69D-B627-FA46-9BAD-1E9A62DC197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FF324-58F2-B646-BCF2-41FBC7B3C011}" type="pres">
      <dgm:prSet presAssocID="{B144E69D-B627-FA46-9BAD-1E9A62DC197E}" presName="parSh" presStyleLbl="node1" presStyleIdx="1" presStyleCnt="3"/>
      <dgm:spPr/>
      <dgm:t>
        <a:bodyPr/>
        <a:lstStyle/>
        <a:p>
          <a:endParaRPr lang="en-US"/>
        </a:p>
      </dgm:t>
    </dgm:pt>
    <dgm:pt modelId="{3B543810-78AF-DE4A-8658-AC9FC1E4AB72}" type="pres">
      <dgm:prSet presAssocID="{B144E69D-B627-FA46-9BAD-1E9A62DC197E}" presName="desTx" presStyleLbl="fgAcc1" presStyleIdx="1" presStyleCnt="3" custScaleX="132359" custScaleY="88526" custLinFactNeighborX="-2151" custLinFactNeighborY="45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9FF54-B40F-EF4B-9530-3C4BA4759A83}" type="pres">
      <dgm:prSet presAssocID="{AB1BF332-FC57-CC49-95A1-063EA32C8FC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640409A-998C-294A-82EA-6B60C55932F3}" type="pres">
      <dgm:prSet presAssocID="{AB1BF332-FC57-CC49-95A1-063EA32C8FC8}" presName="connTx" presStyleLbl="sibTrans2D1" presStyleIdx="1" presStyleCnt="2"/>
      <dgm:spPr/>
      <dgm:t>
        <a:bodyPr/>
        <a:lstStyle/>
        <a:p>
          <a:endParaRPr lang="en-US"/>
        </a:p>
      </dgm:t>
    </dgm:pt>
    <dgm:pt modelId="{ECF27001-7DAB-9845-A2DD-C3C24E3B115E}" type="pres">
      <dgm:prSet presAssocID="{46585E95-4C34-F743-B8E3-A7FDDBBF53C0}" presName="composite" presStyleCnt="0"/>
      <dgm:spPr/>
    </dgm:pt>
    <dgm:pt modelId="{9F71497C-0BFB-A049-BE74-7E4C166D58EC}" type="pres">
      <dgm:prSet presAssocID="{46585E95-4C34-F743-B8E3-A7FDDBBF53C0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20D96-7803-A849-9250-874CFD3B3CA6}" type="pres">
      <dgm:prSet presAssocID="{46585E95-4C34-F743-B8E3-A7FDDBBF53C0}" presName="parSh" presStyleLbl="node1" presStyleIdx="2" presStyleCnt="3"/>
      <dgm:spPr/>
      <dgm:t>
        <a:bodyPr/>
        <a:lstStyle/>
        <a:p>
          <a:endParaRPr lang="en-US"/>
        </a:p>
      </dgm:t>
    </dgm:pt>
    <dgm:pt modelId="{FA8F31B4-AB39-6D44-866A-4BA7D1C6D049}" type="pres">
      <dgm:prSet presAssocID="{46585E95-4C34-F743-B8E3-A7FDDBBF53C0}" presName="desTx" presStyleLbl="fgAcc1" presStyleIdx="2" presStyleCnt="3" custScaleY="683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E44845-59BD-3C43-8301-B4E6BBA283FA}" type="presOf" srcId="{8DF76849-72A5-0148-BA29-0D2951E16EBD}" destId="{B6B0FA26-47BB-DF49-9484-4544770E7B75}" srcOrd="0" destOrd="0" presId="urn:microsoft.com/office/officeart/2005/8/layout/process3"/>
    <dgm:cxn modelId="{7E68D440-B800-2D4E-A315-AF41E7FE8A77}" srcId="{46585E95-4C34-F743-B8E3-A7FDDBBF53C0}" destId="{CAD0AC2B-AEC4-2349-BC2C-F176B297305E}" srcOrd="2" destOrd="0" parTransId="{F03419AB-DECA-DC41-A3E3-728ACB2F50D5}" sibTransId="{67C86FCF-F601-3C48-A07A-93FEAB4AFC11}"/>
    <dgm:cxn modelId="{4F7711A0-4AC4-2B4C-9172-2BA6713F9AD6}" srcId="{B144E69D-B627-FA46-9BAD-1E9A62DC197E}" destId="{240CA9DB-8634-B84B-8D99-BE830AE06881}" srcOrd="0" destOrd="0" parTransId="{845657EA-2948-0B47-A757-400B42E2E20A}" sibTransId="{C72B8FD2-B4CD-5349-BB9D-73CE97B5CF71}"/>
    <dgm:cxn modelId="{08A7C8C9-2055-804F-81A3-812644FA0256}" type="presOf" srcId="{A8ADA70D-A0DF-064F-9912-2D261EE5FB47}" destId="{A8431D1C-9F14-4644-B700-AEE20D92044F}" srcOrd="1" destOrd="0" presId="urn:microsoft.com/office/officeart/2005/8/layout/process3"/>
    <dgm:cxn modelId="{2CB507EE-A154-424C-86FE-645CAAD70B1A}" srcId="{46585E95-4C34-F743-B8E3-A7FDDBBF53C0}" destId="{CCF709CF-B8A4-2048-A2B3-E052131F1C8B}" srcOrd="0" destOrd="0" parTransId="{5D1DBE0A-5F0E-DF4F-AC14-7F34F5F1B132}" sibTransId="{F7ACB84E-19DD-8E40-8BC6-EDEC2EEA6DAC}"/>
    <dgm:cxn modelId="{77D18B56-2F8B-D248-94DC-F8C16DEAE7F6}" type="presOf" srcId="{CAD0AC2B-AEC4-2349-BC2C-F176B297305E}" destId="{FA8F31B4-AB39-6D44-866A-4BA7D1C6D049}" srcOrd="0" destOrd="2" presId="urn:microsoft.com/office/officeart/2005/8/layout/process3"/>
    <dgm:cxn modelId="{D92D5435-DE67-EB43-B3F2-FC9372E49EFC}" srcId="{91C39D12-3991-5143-8B01-34C1C67A4C5B}" destId="{342D5605-6717-CB4B-9123-83DAFB35CE4B}" srcOrd="0" destOrd="0" parTransId="{6ED85285-0D33-B44C-AE67-A59A99C35814}" sibTransId="{2B4D96BD-B3CF-5049-AAF8-6B1E0E4849C7}"/>
    <dgm:cxn modelId="{FA8763B1-F57C-1B4F-8844-B09D60B1785E}" type="presOf" srcId="{240CA9DB-8634-B84B-8D99-BE830AE06881}" destId="{3B543810-78AF-DE4A-8658-AC9FC1E4AB72}" srcOrd="0" destOrd="0" presId="urn:microsoft.com/office/officeart/2005/8/layout/process3"/>
    <dgm:cxn modelId="{27DA9862-5F75-BE4A-AE7F-E80B843D0317}" srcId="{8DF76849-72A5-0148-BA29-0D2951E16EBD}" destId="{91C39D12-3991-5143-8B01-34C1C67A4C5B}" srcOrd="0" destOrd="0" parTransId="{C71A5423-72FA-A148-B43D-C44DC0A1FAEA}" sibTransId="{A8ADA70D-A0DF-064F-9912-2D261EE5FB47}"/>
    <dgm:cxn modelId="{2267DEC4-0886-1944-A744-0E4D4D5407F8}" type="presOf" srcId="{B144E69D-B627-FA46-9BAD-1E9A62DC197E}" destId="{132FF324-58F2-B646-BCF2-41FBC7B3C011}" srcOrd="1" destOrd="0" presId="urn:microsoft.com/office/officeart/2005/8/layout/process3"/>
    <dgm:cxn modelId="{96CFE0B7-8DE9-2F41-9A1D-1B497AD785A6}" type="presOf" srcId="{CCF709CF-B8A4-2048-A2B3-E052131F1C8B}" destId="{FA8F31B4-AB39-6D44-866A-4BA7D1C6D049}" srcOrd="0" destOrd="0" presId="urn:microsoft.com/office/officeart/2005/8/layout/process3"/>
    <dgm:cxn modelId="{049CA9D8-E6D8-564F-9D36-38740F312AD6}" type="presOf" srcId="{46585E95-4C34-F743-B8E3-A7FDDBBF53C0}" destId="{9F71497C-0BFB-A049-BE74-7E4C166D58EC}" srcOrd="0" destOrd="0" presId="urn:microsoft.com/office/officeart/2005/8/layout/process3"/>
    <dgm:cxn modelId="{A25CB691-5743-7E44-8B2F-C32F0FA490E1}" srcId="{8DF76849-72A5-0148-BA29-0D2951E16EBD}" destId="{46585E95-4C34-F743-B8E3-A7FDDBBF53C0}" srcOrd="2" destOrd="0" parTransId="{39E07059-EA1E-1C4A-ADCC-CE5A219ED3B3}" sibTransId="{8A118520-E3F4-B143-8395-6001DEBB931B}"/>
    <dgm:cxn modelId="{E6BE9C89-ECA4-C841-9D8F-4877BB8E49A4}" type="presOf" srcId="{A8ADA70D-A0DF-064F-9912-2D261EE5FB47}" destId="{C9F09FDF-0A07-F245-8F38-B9802851977A}" srcOrd="0" destOrd="0" presId="urn:microsoft.com/office/officeart/2005/8/layout/process3"/>
    <dgm:cxn modelId="{5E5A5D48-5717-0441-AF58-18EB00738ACC}" srcId="{46585E95-4C34-F743-B8E3-A7FDDBBF53C0}" destId="{CB5881FE-279D-264B-831A-EB18D242FD67}" srcOrd="1" destOrd="0" parTransId="{7753DF55-29EB-2A45-A509-F98E69EE1A20}" sibTransId="{8702A630-2B81-5944-850B-A81D188A571D}"/>
    <dgm:cxn modelId="{7C53B35A-2C56-6947-A3C5-0D75B5FD38C6}" type="presOf" srcId="{342D5605-6717-CB4B-9123-83DAFB35CE4B}" destId="{3A4D6AA5-97A6-0A4B-840E-59DE6B665CE4}" srcOrd="0" destOrd="0" presId="urn:microsoft.com/office/officeart/2005/8/layout/process3"/>
    <dgm:cxn modelId="{ED80B761-16FE-C04C-8D6A-461B1A699424}" type="presOf" srcId="{AB1BF332-FC57-CC49-95A1-063EA32C8FC8}" destId="{6640409A-998C-294A-82EA-6B60C55932F3}" srcOrd="1" destOrd="0" presId="urn:microsoft.com/office/officeart/2005/8/layout/process3"/>
    <dgm:cxn modelId="{0C5AA868-ED2C-1249-AF4B-6A4FECE4E3D0}" type="presOf" srcId="{91C39D12-3991-5143-8B01-34C1C67A4C5B}" destId="{7CABDE83-7AA9-B345-9A9F-1569AF7206CF}" srcOrd="1" destOrd="0" presId="urn:microsoft.com/office/officeart/2005/8/layout/process3"/>
    <dgm:cxn modelId="{01A23B4D-04FC-6446-AF14-567D5D6DBB1A}" type="presOf" srcId="{AB1BF332-FC57-CC49-95A1-063EA32C8FC8}" destId="{61F9FF54-B40F-EF4B-9530-3C4BA4759A83}" srcOrd="0" destOrd="0" presId="urn:microsoft.com/office/officeart/2005/8/layout/process3"/>
    <dgm:cxn modelId="{D19BBA9E-3BCA-D344-B2DD-6DE0792ACF5C}" type="presOf" srcId="{B144E69D-B627-FA46-9BAD-1E9A62DC197E}" destId="{9C959585-AB5E-1E46-AFCE-EB457F50BD3D}" srcOrd="0" destOrd="0" presId="urn:microsoft.com/office/officeart/2005/8/layout/process3"/>
    <dgm:cxn modelId="{A61C540B-ED38-C64F-A89E-9EDA435147E3}" type="presOf" srcId="{91C39D12-3991-5143-8B01-34C1C67A4C5B}" destId="{1FEF3A80-9413-F046-AE61-66524567A454}" srcOrd="0" destOrd="0" presId="urn:microsoft.com/office/officeart/2005/8/layout/process3"/>
    <dgm:cxn modelId="{3AC73E73-E8C9-DA42-A064-2798C7559731}" srcId="{8DF76849-72A5-0148-BA29-0D2951E16EBD}" destId="{B144E69D-B627-FA46-9BAD-1E9A62DC197E}" srcOrd="1" destOrd="0" parTransId="{B0CFB1F6-ACE7-F949-82C1-B99D65533509}" sibTransId="{AB1BF332-FC57-CC49-95A1-063EA32C8FC8}"/>
    <dgm:cxn modelId="{3CFB6783-992A-8446-B85E-8199BD47F0E9}" type="presOf" srcId="{46585E95-4C34-F743-B8E3-A7FDDBBF53C0}" destId="{20820D96-7803-A849-9250-874CFD3B3CA6}" srcOrd="1" destOrd="0" presId="urn:microsoft.com/office/officeart/2005/8/layout/process3"/>
    <dgm:cxn modelId="{345A371D-E44A-BE41-B7DC-BE9365A35C70}" type="presOf" srcId="{CB5881FE-279D-264B-831A-EB18D242FD67}" destId="{FA8F31B4-AB39-6D44-866A-4BA7D1C6D049}" srcOrd="0" destOrd="1" presId="urn:microsoft.com/office/officeart/2005/8/layout/process3"/>
    <dgm:cxn modelId="{E1BAE84D-8330-F04E-8D11-1A7D49761512}" type="presParOf" srcId="{B6B0FA26-47BB-DF49-9484-4544770E7B75}" destId="{5AC87778-3609-7241-93E3-C68AF256C5E4}" srcOrd="0" destOrd="0" presId="urn:microsoft.com/office/officeart/2005/8/layout/process3"/>
    <dgm:cxn modelId="{9D4550C3-E494-D242-BD0E-1B735DBFEFBB}" type="presParOf" srcId="{5AC87778-3609-7241-93E3-C68AF256C5E4}" destId="{1FEF3A80-9413-F046-AE61-66524567A454}" srcOrd="0" destOrd="0" presId="urn:microsoft.com/office/officeart/2005/8/layout/process3"/>
    <dgm:cxn modelId="{1672CD65-4482-854F-80E1-63547F43F011}" type="presParOf" srcId="{5AC87778-3609-7241-93E3-C68AF256C5E4}" destId="{7CABDE83-7AA9-B345-9A9F-1569AF7206CF}" srcOrd="1" destOrd="0" presId="urn:microsoft.com/office/officeart/2005/8/layout/process3"/>
    <dgm:cxn modelId="{1FA74F46-0128-DB44-896C-8C2B7ED1C954}" type="presParOf" srcId="{5AC87778-3609-7241-93E3-C68AF256C5E4}" destId="{3A4D6AA5-97A6-0A4B-840E-59DE6B665CE4}" srcOrd="2" destOrd="0" presId="urn:microsoft.com/office/officeart/2005/8/layout/process3"/>
    <dgm:cxn modelId="{1A0BDD59-42DC-C941-91F2-3AB3682A2C24}" type="presParOf" srcId="{B6B0FA26-47BB-DF49-9484-4544770E7B75}" destId="{C9F09FDF-0A07-F245-8F38-B9802851977A}" srcOrd="1" destOrd="0" presId="urn:microsoft.com/office/officeart/2005/8/layout/process3"/>
    <dgm:cxn modelId="{AE014A6D-FE60-9D44-BF90-05857ABAC989}" type="presParOf" srcId="{C9F09FDF-0A07-F245-8F38-B9802851977A}" destId="{A8431D1C-9F14-4644-B700-AEE20D92044F}" srcOrd="0" destOrd="0" presId="urn:microsoft.com/office/officeart/2005/8/layout/process3"/>
    <dgm:cxn modelId="{F853D5DB-393A-384C-A8BE-668E1EB844BC}" type="presParOf" srcId="{B6B0FA26-47BB-DF49-9484-4544770E7B75}" destId="{BBAEA076-7540-3544-8D10-62D39BCE4D4F}" srcOrd="2" destOrd="0" presId="urn:microsoft.com/office/officeart/2005/8/layout/process3"/>
    <dgm:cxn modelId="{986BA29F-7AD9-B142-9D82-BB0138101BA5}" type="presParOf" srcId="{BBAEA076-7540-3544-8D10-62D39BCE4D4F}" destId="{9C959585-AB5E-1E46-AFCE-EB457F50BD3D}" srcOrd="0" destOrd="0" presId="urn:microsoft.com/office/officeart/2005/8/layout/process3"/>
    <dgm:cxn modelId="{68C90546-F62F-A34A-9792-572B37991582}" type="presParOf" srcId="{BBAEA076-7540-3544-8D10-62D39BCE4D4F}" destId="{132FF324-58F2-B646-BCF2-41FBC7B3C011}" srcOrd="1" destOrd="0" presId="urn:microsoft.com/office/officeart/2005/8/layout/process3"/>
    <dgm:cxn modelId="{63A564DB-056A-584F-8C3A-0EFC57234F5B}" type="presParOf" srcId="{BBAEA076-7540-3544-8D10-62D39BCE4D4F}" destId="{3B543810-78AF-DE4A-8658-AC9FC1E4AB72}" srcOrd="2" destOrd="0" presId="urn:microsoft.com/office/officeart/2005/8/layout/process3"/>
    <dgm:cxn modelId="{095D6F52-504F-0C4C-A9CF-F4DB7402EAE4}" type="presParOf" srcId="{B6B0FA26-47BB-DF49-9484-4544770E7B75}" destId="{61F9FF54-B40F-EF4B-9530-3C4BA4759A83}" srcOrd="3" destOrd="0" presId="urn:microsoft.com/office/officeart/2005/8/layout/process3"/>
    <dgm:cxn modelId="{F797888F-8B3F-554F-8951-B897CC51ACFE}" type="presParOf" srcId="{61F9FF54-B40F-EF4B-9530-3C4BA4759A83}" destId="{6640409A-998C-294A-82EA-6B60C55932F3}" srcOrd="0" destOrd="0" presId="urn:microsoft.com/office/officeart/2005/8/layout/process3"/>
    <dgm:cxn modelId="{0410940F-2ACA-4341-A1A4-3AAD36F4A6BD}" type="presParOf" srcId="{B6B0FA26-47BB-DF49-9484-4544770E7B75}" destId="{ECF27001-7DAB-9845-A2DD-C3C24E3B115E}" srcOrd="4" destOrd="0" presId="urn:microsoft.com/office/officeart/2005/8/layout/process3"/>
    <dgm:cxn modelId="{8C5E027A-02DD-9442-AF34-1B652E3E0161}" type="presParOf" srcId="{ECF27001-7DAB-9845-A2DD-C3C24E3B115E}" destId="{9F71497C-0BFB-A049-BE74-7E4C166D58EC}" srcOrd="0" destOrd="0" presId="urn:microsoft.com/office/officeart/2005/8/layout/process3"/>
    <dgm:cxn modelId="{2DC0A2EE-E01D-7E42-B212-9D2092F3D200}" type="presParOf" srcId="{ECF27001-7DAB-9845-A2DD-C3C24E3B115E}" destId="{20820D96-7803-A849-9250-874CFD3B3CA6}" srcOrd="1" destOrd="0" presId="urn:microsoft.com/office/officeart/2005/8/layout/process3"/>
    <dgm:cxn modelId="{67A8C204-0AC3-0F44-8F8E-3C4105CA77C6}" type="presParOf" srcId="{ECF27001-7DAB-9845-A2DD-C3C24E3B115E}" destId="{FA8F31B4-AB39-6D44-866A-4BA7D1C6D04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2C9956-121A-E844-A07E-C0B263033947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0C8EB2-C8B4-CD4C-B268-3D6F8FADFC5B}">
      <dgm:prSet phldrT="[Text]" phldr="1"/>
      <dgm:spPr/>
      <dgm:t>
        <a:bodyPr/>
        <a:lstStyle/>
        <a:p>
          <a:endParaRPr lang="en-US"/>
        </a:p>
      </dgm:t>
    </dgm:pt>
    <dgm:pt modelId="{892CD476-6804-2345-919A-708A40EA4772}" type="parTrans" cxnId="{C6B87B08-F106-9849-B73D-03F400C29F19}">
      <dgm:prSet/>
      <dgm:spPr/>
      <dgm:t>
        <a:bodyPr/>
        <a:lstStyle/>
        <a:p>
          <a:endParaRPr lang="en-US"/>
        </a:p>
      </dgm:t>
    </dgm:pt>
    <dgm:pt modelId="{90E5AA08-799A-A348-B876-8085E2B8FE6D}" type="sibTrans" cxnId="{C6B87B08-F106-9849-B73D-03F400C29F19}">
      <dgm:prSet/>
      <dgm:spPr/>
      <dgm:t>
        <a:bodyPr/>
        <a:lstStyle/>
        <a:p>
          <a:endParaRPr lang="en-US"/>
        </a:p>
      </dgm:t>
    </dgm:pt>
    <dgm:pt modelId="{389D37A3-DF66-4947-8021-E33BE9CECC56}">
      <dgm:prSet phldrT="[Text]"/>
      <dgm:spPr/>
      <dgm:t>
        <a:bodyPr/>
        <a:lstStyle/>
        <a:p>
          <a:r>
            <a:rPr lang="en-US" dirty="0" smtClean="0"/>
            <a:t>Evaporation can occur at any temperature.</a:t>
          </a:r>
          <a:endParaRPr lang="en-US" dirty="0"/>
        </a:p>
      </dgm:t>
    </dgm:pt>
    <dgm:pt modelId="{FAFADA27-EFC0-684D-80D1-D94DC58DD10E}" type="parTrans" cxnId="{8E543897-7CC8-0244-89D3-195C212B8290}">
      <dgm:prSet/>
      <dgm:spPr/>
      <dgm:t>
        <a:bodyPr/>
        <a:lstStyle/>
        <a:p>
          <a:endParaRPr lang="en-US"/>
        </a:p>
      </dgm:t>
    </dgm:pt>
    <dgm:pt modelId="{C1B85043-B679-274A-9560-E223EA748F1B}" type="sibTrans" cxnId="{8E543897-7CC8-0244-89D3-195C212B8290}">
      <dgm:prSet/>
      <dgm:spPr/>
      <dgm:t>
        <a:bodyPr/>
        <a:lstStyle/>
        <a:p>
          <a:endParaRPr lang="en-US"/>
        </a:p>
      </dgm:t>
    </dgm:pt>
    <dgm:pt modelId="{167314AB-951E-2044-A775-94294DA0BE58}">
      <dgm:prSet phldrT="[Text]" phldr="1"/>
      <dgm:spPr/>
      <dgm:t>
        <a:bodyPr/>
        <a:lstStyle/>
        <a:p>
          <a:endParaRPr lang="en-US"/>
        </a:p>
      </dgm:t>
    </dgm:pt>
    <dgm:pt modelId="{8A827DDF-FA94-E648-9E4B-5D1F49E040F1}" type="parTrans" cxnId="{B4F4FD0F-47C8-DA42-B0E7-0491C1BC52E4}">
      <dgm:prSet/>
      <dgm:spPr/>
      <dgm:t>
        <a:bodyPr/>
        <a:lstStyle/>
        <a:p>
          <a:endParaRPr lang="en-US"/>
        </a:p>
      </dgm:t>
    </dgm:pt>
    <dgm:pt modelId="{174DE2CD-5B44-FF44-B3EA-C49F9078C6D2}" type="sibTrans" cxnId="{B4F4FD0F-47C8-DA42-B0E7-0491C1BC52E4}">
      <dgm:prSet/>
      <dgm:spPr/>
      <dgm:t>
        <a:bodyPr/>
        <a:lstStyle/>
        <a:p>
          <a:endParaRPr lang="en-US"/>
        </a:p>
      </dgm:t>
    </dgm:pt>
    <dgm:pt modelId="{FC2FF799-2BDC-EB45-BB67-05BD79FEEBED}">
      <dgm:prSet phldrT="[Text]"/>
      <dgm:spPr/>
      <dgm:t>
        <a:bodyPr/>
        <a:lstStyle/>
        <a:p>
          <a:r>
            <a:rPr lang="en-US" dirty="0" smtClean="0"/>
            <a:t>Boiling occurs only at the surface of a liquid.</a:t>
          </a:r>
          <a:endParaRPr lang="en-US" dirty="0"/>
        </a:p>
      </dgm:t>
    </dgm:pt>
    <dgm:pt modelId="{590F7A19-F1D7-7A49-88BF-48383E527A68}" type="parTrans" cxnId="{0EC003A6-27B7-8F4E-B292-E925DB5C74C6}">
      <dgm:prSet/>
      <dgm:spPr/>
      <dgm:t>
        <a:bodyPr/>
        <a:lstStyle/>
        <a:p>
          <a:endParaRPr lang="en-US"/>
        </a:p>
      </dgm:t>
    </dgm:pt>
    <dgm:pt modelId="{C783F391-24E2-184A-B24D-BA230E52EA30}" type="sibTrans" cxnId="{0EC003A6-27B7-8F4E-B292-E925DB5C74C6}">
      <dgm:prSet/>
      <dgm:spPr/>
      <dgm:t>
        <a:bodyPr/>
        <a:lstStyle/>
        <a:p>
          <a:endParaRPr lang="en-US"/>
        </a:p>
      </dgm:t>
    </dgm:pt>
    <dgm:pt modelId="{6102AA12-AF21-D345-B595-2B4DC44F310A}">
      <dgm:prSet phldrT="[Text]" phldr="1"/>
      <dgm:spPr/>
      <dgm:t>
        <a:bodyPr/>
        <a:lstStyle/>
        <a:p>
          <a:endParaRPr lang="en-US"/>
        </a:p>
      </dgm:t>
    </dgm:pt>
    <dgm:pt modelId="{50F7BFE1-60D7-AE4B-9348-151C223EAEB6}" type="parTrans" cxnId="{C02CDB43-1186-0648-B42D-022715861061}">
      <dgm:prSet/>
      <dgm:spPr/>
      <dgm:t>
        <a:bodyPr/>
        <a:lstStyle/>
        <a:p>
          <a:endParaRPr lang="en-US"/>
        </a:p>
      </dgm:t>
    </dgm:pt>
    <dgm:pt modelId="{B4BBDBFE-F861-E643-ADF9-523C670B8B83}" type="sibTrans" cxnId="{C02CDB43-1186-0648-B42D-022715861061}">
      <dgm:prSet/>
      <dgm:spPr/>
      <dgm:t>
        <a:bodyPr/>
        <a:lstStyle/>
        <a:p>
          <a:endParaRPr lang="en-US"/>
        </a:p>
      </dgm:t>
    </dgm:pt>
    <dgm:pt modelId="{0B98950E-8298-F044-A4ED-4CBDF10B0AAA}">
      <dgm:prSet phldrT="[Text]"/>
      <dgm:spPr/>
      <dgm:t>
        <a:bodyPr/>
        <a:lstStyle/>
        <a:p>
          <a:r>
            <a:rPr lang="en-US" dirty="0" smtClean="0"/>
            <a:t>Evaporation is simply a liquid changing to a gas.</a:t>
          </a:r>
          <a:endParaRPr lang="en-US" dirty="0"/>
        </a:p>
      </dgm:t>
    </dgm:pt>
    <dgm:pt modelId="{193596D4-B0C3-6A4D-A428-E265496E16BB}" type="parTrans" cxnId="{02D6719A-D201-E349-AB0C-B7D0C99A1ABE}">
      <dgm:prSet/>
      <dgm:spPr/>
      <dgm:t>
        <a:bodyPr/>
        <a:lstStyle/>
        <a:p>
          <a:endParaRPr lang="en-US"/>
        </a:p>
      </dgm:t>
    </dgm:pt>
    <dgm:pt modelId="{4B2BE6BF-CE8D-2347-894C-53C3ED29DA7A}" type="sibTrans" cxnId="{02D6719A-D201-E349-AB0C-B7D0C99A1ABE}">
      <dgm:prSet/>
      <dgm:spPr/>
      <dgm:t>
        <a:bodyPr/>
        <a:lstStyle/>
        <a:p>
          <a:endParaRPr lang="en-US"/>
        </a:p>
      </dgm:t>
    </dgm:pt>
    <dgm:pt modelId="{797B8ABC-F2A2-7147-B250-B3B27FA4E5D9}" type="pres">
      <dgm:prSet presAssocID="{522C9956-121A-E844-A07E-C0B2630339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ED2B09-127C-6543-A333-CF9C260AFE20}" type="pres">
      <dgm:prSet presAssocID="{FF0C8EB2-C8B4-CD4C-B268-3D6F8FADFC5B}" presName="composite" presStyleCnt="0"/>
      <dgm:spPr/>
    </dgm:pt>
    <dgm:pt modelId="{808F7B07-C752-A34D-8CA9-696E58609650}" type="pres">
      <dgm:prSet presAssocID="{FF0C8EB2-C8B4-CD4C-B268-3D6F8FADFC5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F3E23E-AD2E-A74E-84FC-4C54FC770D32}" type="pres">
      <dgm:prSet presAssocID="{FF0C8EB2-C8B4-CD4C-B268-3D6F8FADFC5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229D8-5AB8-CC4B-AD1B-B4670354E645}" type="pres">
      <dgm:prSet presAssocID="{90E5AA08-799A-A348-B876-8085E2B8FE6D}" presName="sp" presStyleCnt="0"/>
      <dgm:spPr/>
    </dgm:pt>
    <dgm:pt modelId="{44560D4B-96FE-8044-A919-E7346DF8F194}" type="pres">
      <dgm:prSet presAssocID="{167314AB-951E-2044-A775-94294DA0BE58}" presName="composite" presStyleCnt="0"/>
      <dgm:spPr/>
    </dgm:pt>
    <dgm:pt modelId="{D43C34C1-6F9E-D849-B77C-CBDB0176C4EC}" type="pres">
      <dgm:prSet presAssocID="{167314AB-951E-2044-A775-94294DA0BE5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5724D-EE59-DD43-BF53-1E50320D47EF}" type="pres">
      <dgm:prSet presAssocID="{167314AB-951E-2044-A775-94294DA0BE5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3F54B-004B-A54B-8C83-1336675B73F2}" type="pres">
      <dgm:prSet presAssocID="{174DE2CD-5B44-FF44-B3EA-C49F9078C6D2}" presName="sp" presStyleCnt="0"/>
      <dgm:spPr/>
    </dgm:pt>
    <dgm:pt modelId="{6CEA5B50-1220-644B-9B45-7825B4E9CB5E}" type="pres">
      <dgm:prSet presAssocID="{6102AA12-AF21-D345-B595-2B4DC44F310A}" presName="composite" presStyleCnt="0"/>
      <dgm:spPr/>
    </dgm:pt>
    <dgm:pt modelId="{C3C5C9FD-F85A-5A4C-B9FC-DF48A2098F45}" type="pres">
      <dgm:prSet presAssocID="{6102AA12-AF21-D345-B595-2B4DC44F310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3F4BC5-8727-1042-BADD-77200AEB974E}" type="pres">
      <dgm:prSet presAssocID="{6102AA12-AF21-D345-B595-2B4DC44F310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33742C-FB09-694A-9312-CF80282C21BC}" type="presOf" srcId="{FC2FF799-2BDC-EB45-BB67-05BD79FEEBED}" destId="{A805724D-EE59-DD43-BF53-1E50320D47EF}" srcOrd="0" destOrd="0" presId="urn:microsoft.com/office/officeart/2005/8/layout/chevron2"/>
    <dgm:cxn modelId="{C02CDB43-1186-0648-B42D-022715861061}" srcId="{522C9956-121A-E844-A07E-C0B263033947}" destId="{6102AA12-AF21-D345-B595-2B4DC44F310A}" srcOrd="2" destOrd="0" parTransId="{50F7BFE1-60D7-AE4B-9348-151C223EAEB6}" sibTransId="{B4BBDBFE-F861-E643-ADF9-523C670B8B83}"/>
    <dgm:cxn modelId="{0EC003A6-27B7-8F4E-B292-E925DB5C74C6}" srcId="{167314AB-951E-2044-A775-94294DA0BE58}" destId="{FC2FF799-2BDC-EB45-BB67-05BD79FEEBED}" srcOrd="0" destOrd="0" parTransId="{590F7A19-F1D7-7A49-88BF-48383E527A68}" sibTransId="{C783F391-24E2-184A-B24D-BA230E52EA30}"/>
    <dgm:cxn modelId="{E4759D0B-DA77-5047-AC4E-A5B66699E756}" type="presOf" srcId="{167314AB-951E-2044-A775-94294DA0BE58}" destId="{D43C34C1-6F9E-D849-B77C-CBDB0176C4EC}" srcOrd="0" destOrd="0" presId="urn:microsoft.com/office/officeart/2005/8/layout/chevron2"/>
    <dgm:cxn modelId="{B4F4FD0F-47C8-DA42-B0E7-0491C1BC52E4}" srcId="{522C9956-121A-E844-A07E-C0B263033947}" destId="{167314AB-951E-2044-A775-94294DA0BE58}" srcOrd="1" destOrd="0" parTransId="{8A827DDF-FA94-E648-9E4B-5D1F49E040F1}" sibTransId="{174DE2CD-5B44-FF44-B3EA-C49F9078C6D2}"/>
    <dgm:cxn modelId="{8E543897-7CC8-0244-89D3-195C212B8290}" srcId="{FF0C8EB2-C8B4-CD4C-B268-3D6F8FADFC5B}" destId="{389D37A3-DF66-4947-8021-E33BE9CECC56}" srcOrd="0" destOrd="0" parTransId="{FAFADA27-EFC0-684D-80D1-D94DC58DD10E}" sibTransId="{C1B85043-B679-274A-9560-E223EA748F1B}"/>
    <dgm:cxn modelId="{05BA93C7-02C7-6D4F-9A8E-0B75496D4904}" type="presOf" srcId="{522C9956-121A-E844-A07E-C0B263033947}" destId="{797B8ABC-F2A2-7147-B250-B3B27FA4E5D9}" srcOrd="0" destOrd="0" presId="urn:microsoft.com/office/officeart/2005/8/layout/chevron2"/>
    <dgm:cxn modelId="{17B1EBF4-1429-FB42-8BFE-2398F5654827}" type="presOf" srcId="{0B98950E-8298-F044-A4ED-4CBDF10B0AAA}" destId="{7B3F4BC5-8727-1042-BADD-77200AEB974E}" srcOrd="0" destOrd="0" presId="urn:microsoft.com/office/officeart/2005/8/layout/chevron2"/>
    <dgm:cxn modelId="{EEADC190-40C6-8A44-9657-06B12CF91CA3}" type="presOf" srcId="{6102AA12-AF21-D345-B595-2B4DC44F310A}" destId="{C3C5C9FD-F85A-5A4C-B9FC-DF48A2098F45}" srcOrd="0" destOrd="0" presId="urn:microsoft.com/office/officeart/2005/8/layout/chevron2"/>
    <dgm:cxn modelId="{02D6719A-D201-E349-AB0C-B7D0C99A1ABE}" srcId="{6102AA12-AF21-D345-B595-2B4DC44F310A}" destId="{0B98950E-8298-F044-A4ED-4CBDF10B0AAA}" srcOrd="0" destOrd="0" parTransId="{193596D4-B0C3-6A4D-A428-E265496E16BB}" sibTransId="{4B2BE6BF-CE8D-2347-894C-53C3ED29DA7A}"/>
    <dgm:cxn modelId="{00741FEA-9E65-0847-B171-1B84AF9001D4}" type="presOf" srcId="{389D37A3-DF66-4947-8021-E33BE9CECC56}" destId="{EEF3E23E-AD2E-A74E-84FC-4C54FC770D32}" srcOrd="0" destOrd="0" presId="urn:microsoft.com/office/officeart/2005/8/layout/chevron2"/>
    <dgm:cxn modelId="{1C650148-1D0E-4943-B75C-E108E4F5B523}" type="presOf" srcId="{FF0C8EB2-C8B4-CD4C-B268-3D6F8FADFC5B}" destId="{808F7B07-C752-A34D-8CA9-696E58609650}" srcOrd="0" destOrd="0" presId="urn:microsoft.com/office/officeart/2005/8/layout/chevron2"/>
    <dgm:cxn modelId="{C6B87B08-F106-9849-B73D-03F400C29F19}" srcId="{522C9956-121A-E844-A07E-C0B263033947}" destId="{FF0C8EB2-C8B4-CD4C-B268-3D6F8FADFC5B}" srcOrd="0" destOrd="0" parTransId="{892CD476-6804-2345-919A-708A40EA4772}" sibTransId="{90E5AA08-799A-A348-B876-8085E2B8FE6D}"/>
    <dgm:cxn modelId="{F9574B44-DA8F-9447-B070-75EE120B54C7}" type="presParOf" srcId="{797B8ABC-F2A2-7147-B250-B3B27FA4E5D9}" destId="{8EED2B09-127C-6543-A333-CF9C260AFE20}" srcOrd="0" destOrd="0" presId="urn:microsoft.com/office/officeart/2005/8/layout/chevron2"/>
    <dgm:cxn modelId="{32D5E487-2D5F-F84B-8705-7EB606DB3F2B}" type="presParOf" srcId="{8EED2B09-127C-6543-A333-CF9C260AFE20}" destId="{808F7B07-C752-A34D-8CA9-696E58609650}" srcOrd="0" destOrd="0" presId="urn:microsoft.com/office/officeart/2005/8/layout/chevron2"/>
    <dgm:cxn modelId="{6631ED8C-3B22-0649-8030-3B5387CC0FC1}" type="presParOf" srcId="{8EED2B09-127C-6543-A333-CF9C260AFE20}" destId="{EEF3E23E-AD2E-A74E-84FC-4C54FC770D32}" srcOrd="1" destOrd="0" presId="urn:microsoft.com/office/officeart/2005/8/layout/chevron2"/>
    <dgm:cxn modelId="{65AD7E7F-A44D-7D47-8993-8D4576E71B6F}" type="presParOf" srcId="{797B8ABC-F2A2-7147-B250-B3B27FA4E5D9}" destId="{CC2229D8-5AB8-CC4B-AD1B-B4670354E645}" srcOrd="1" destOrd="0" presId="urn:microsoft.com/office/officeart/2005/8/layout/chevron2"/>
    <dgm:cxn modelId="{AA4045BB-CDD8-864C-8576-07541B9459FB}" type="presParOf" srcId="{797B8ABC-F2A2-7147-B250-B3B27FA4E5D9}" destId="{44560D4B-96FE-8044-A919-E7346DF8F194}" srcOrd="2" destOrd="0" presId="urn:microsoft.com/office/officeart/2005/8/layout/chevron2"/>
    <dgm:cxn modelId="{A0857318-6184-624C-BA11-1E340A9864D5}" type="presParOf" srcId="{44560D4B-96FE-8044-A919-E7346DF8F194}" destId="{D43C34C1-6F9E-D849-B77C-CBDB0176C4EC}" srcOrd="0" destOrd="0" presId="urn:microsoft.com/office/officeart/2005/8/layout/chevron2"/>
    <dgm:cxn modelId="{EF7E36D0-C32F-804F-8897-E556FCA90C28}" type="presParOf" srcId="{44560D4B-96FE-8044-A919-E7346DF8F194}" destId="{A805724D-EE59-DD43-BF53-1E50320D47EF}" srcOrd="1" destOrd="0" presId="urn:microsoft.com/office/officeart/2005/8/layout/chevron2"/>
    <dgm:cxn modelId="{EC67BFB0-534A-0A46-B630-0603A80CD786}" type="presParOf" srcId="{797B8ABC-F2A2-7147-B250-B3B27FA4E5D9}" destId="{4733F54B-004B-A54B-8C83-1336675B73F2}" srcOrd="3" destOrd="0" presId="urn:microsoft.com/office/officeart/2005/8/layout/chevron2"/>
    <dgm:cxn modelId="{2FB05A49-8159-104E-8A68-D7957A370383}" type="presParOf" srcId="{797B8ABC-F2A2-7147-B250-B3B27FA4E5D9}" destId="{6CEA5B50-1220-644B-9B45-7825B4E9CB5E}" srcOrd="4" destOrd="0" presId="urn:microsoft.com/office/officeart/2005/8/layout/chevron2"/>
    <dgm:cxn modelId="{98F5117D-A554-B849-8A6E-0E3B7F462C61}" type="presParOf" srcId="{6CEA5B50-1220-644B-9B45-7825B4E9CB5E}" destId="{C3C5C9FD-F85A-5A4C-B9FC-DF48A2098F45}" srcOrd="0" destOrd="0" presId="urn:microsoft.com/office/officeart/2005/8/layout/chevron2"/>
    <dgm:cxn modelId="{5AB95B3C-4AA0-454E-B818-4A76517DA4B6}" type="presParOf" srcId="{6CEA5B50-1220-644B-9B45-7825B4E9CB5E}" destId="{7B3F4BC5-8727-1042-BADD-77200AEB974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379EC5-0060-FD41-86EB-7228C47C5B35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9711CE-25B5-7A40-BD42-1190DE2D4C62}">
      <dgm:prSet phldrT="[Text]" phldr="1"/>
      <dgm:spPr/>
      <dgm:t>
        <a:bodyPr/>
        <a:lstStyle/>
        <a:p>
          <a:endParaRPr lang="en-US"/>
        </a:p>
      </dgm:t>
    </dgm:pt>
    <dgm:pt modelId="{DAAEAF3F-8EBD-6D41-9F62-2264AF1F4E92}" type="parTrans" cxnId="{955A19AD-FDA5-A443-A98A-1E9CADD9D567}">
      <dgm:prSet/>
      <dgm:spPr/>
      <dgm:t>
        <a:bodyPr/>
        <a:lstStyle/>
        <a:p>
          <a:endParaRPr lang="en-US"/>
        </a:p>
      </dgm:t>
    </dgm:pt>
    <dgm:pt modelId="{C345FB0B-FD4B-744A-A4B3-0E43A406DFD7}" type="sibTrans" cxnId="{955A19AD-FDA5-A443-A98A-1E9CADD9D567}">
      <dgm:prSet/>
      <dgm:spPr/>
      <dgm:t>
        <a:bodyPr/>
        <a:lstStyle/>
        <a:p>
          <a:endParaRPr lang="en-US"/>
        </a:p>
      </dgm:t>
    </dgm:pt>
    <dgm:pt modelId="{75CAEDA5-9457-8845-AE93-19A6BE97237E}">
      <dgm:prSet phldrT="[Text]"/>
      <dgm:spPr/>
      <dgm:t>
        <a:bodyPr/>
        <a:lstStyle/>
        <a:p>
          <a:r>
            <a:rPr lang="en-US" dirty="0" smtClean="0"/>
            <a:t>A change of state is the conversion of a substance from one physical form to another.</a:t>
          </a:r>
          <a:endParaRPr lang="en-US" dirty="0"/>
        </a:p>
      </dgm:t>
    </dgm:pt>
    <dgm:pt modelId="{48DC2BAD-4B36-8B45-A226-767EC7B7E960}" type="parTrans" cxnId="{1B3EC36B-A656-974B-829F-55AE1493CDDE}">
      <dgm:prSet/>
      <dgm:spPr/>
      <dgm:t>
        <a:bodyPr/>
        <a:lstStyle/>
        <a:p>
          <a:endParaRPr lang="en-US"/>
        </a:p>
      </dgm:t>
    </dgm:pt>
    <dgm:pt modelId="{5F9488E6-EE7F-024C-83A2-2219F2B4B5D0}" type="sibTrans" cxnId="{1B3EC36B-A656-974B-829F-55AE1493CDDE}">
      <dgm:prSet/>
      <dgm:spPr/>
      <dgm:t>
        <a:bodyPr/>
        <a:lstStyle/>
        <a:p>
          <a:endParaRPr lang="en-US"/>
        </a:p>
      </dgm:t>
    </dgm:pt>
    <dgm:pt modelId="{0C1AD9E3-A999-414A-8B2D-736323E928C9}">
      <dgm:prSet phldrT="[Text]" phldr="1"/>
      <dgm:spPr/>
      <dgm:t>
        <a:bodyPr/>
        <a:lstStyle/>
        <a:p>
          <a:endParaRPr lang="en-US"/>
        </a:p>
      </dgm:t>
    </dgm:pt>
    <dgm:pt modelId="{21C1D40A-DB3B-AB48-8194-F3F740A0615E}" type="parTrans" cxnId="{C71D46D7-CC18-6C46-9339-D0600EB6A7C6}">
      <dgm:prSet/>
      <dgm:spPr/>
      <dgm:t>
        <a:bodyPr/>
        <a:lstStyle/>
        <a:p>
          <a:endParaRPr lang="en-US"/>
        </a:p>
      </dgm:t>
    </dgm:pt>
    <dgm:pt modelId="{207835BD-DDDB-E647-AED5-CA0D3B378BDA}" type="sibTrans" cxnId="{C71D46D7-CC18-6C46-9339-D0600EB6A7C6}">
      <dgm:prSet/>
      <dgm:spPr/>
      <dgm:t>
        <a:bodyPr/>
        <a:lstStyle/>
        <a:p>
          <a:endParaRPr lang="en-US"/>
        </a:p>
      </dgm:t>
    </dgm:pt>
    <dgm:pt modelId="{1FA62AE8-75DD-004E-A62B-B1639CC079A6}">
      <dgm:prSet phldrT="[Text]"/>
      <dgm:spPr/>
      <dgm:t>
        <a:bodyPr/>
        <a:lstStyle/>
        <a:p>
          <a:r>
            <a:rPr lang="en-US" dirty="0" smtClean="0"/>
            <a:t>The freezing point and melting point of a substance are </a:t>
          </a:r>
          <a:r>
            <a:rPr lang="en-US" b="1" dirty="0" smtClean="0"/>
            <a:t>not</a:t>
          </a:r>
          <a:r>
            <a:rPr lang="en-US" dirty="0" smtClean="0"/>
            <a:t> the same temperature.</a:t>
          </a:r>
          <a:endParaRPr lang="en-US" dirty="0"/>
        </a:p>
      </dgm:t>
    </dgm:pt>
    <dgm:pt modelId="{8B560577-D20F-C848-B736-95B0E8A7CCC7}" type="parTrans" cxnId="{922D1D55-1A80-6845-B0D2-9F434EA51B4F}">
      <dgm:prSet/>
      <dgm:spPr/>
      <dgm:t>
        <a:bodyPr/>
        <a:lstStyle/>
        <a:p>
          <a:endParaRPr lang="en-US"/>
        </a:p>
      </dgm:t>
    </dgm:pt>
    <dgm:pt modelId="{05F6AD69-053A-364D-B468-371CE9D8C109}" type="sibTrans" cxnId="{922D1D55-1A80-6845-B0D2-9F434EA51B4F}">
      <dgm:prSet/>
      <dgm:spPr/>
      <dgm:t>
        <a:bodyPr/>
        <a:lstStyle/>
        <a:p>
          <a:endParaRPr lang="en-US"/>
        </a:p>
      </dgm:t>
    </dgm:pt>
    <dgm:pt modelId="{E74F52A6-4EF6-CD4E-B6F6-E53DC3F43285}">
      <dgm:prSet phldrT="[Text]" phldr="1"/>
      <dgm:spPr/>
      <dgm:t>
        <a:bodyPr/>
        <a:lstStyle/>
        <a:p>
          <a:endParaRPr lang="en-US"/>
        </a:p>
      </dgm:t>
    </dgm:pt>
    <dgm:pt modelId="{1F1A6210-FFA3-FF42-AB5A-7322ECC61D00}" type="parTrans" cxnId="{A4CF4AFB-1F58-2647-94DD-2602C6D52758}">
      <dgm:prSet/>
      <dgm:spPr/>
      <dgm:t>
        <a:bodyPr/>
        <a:lstStyle/>
        <a:p>
          <a:endParaRPr lang="en-US"/>
        </a:p>
      </dgm:t>
    </dgm:pt>
    <dgm:pt modelId="{D8AF665C-62EA-6F4E-9FFD-45A9EF94473B}" type="sibTrans" cxnId="{A4CF4AFB-1F58-2647-94DD-2602C6D52758}">
      <dgm:prSet/>
      <dgm:spPr/>
      <dgm:t>
        <a:bodyPr/>
        <a:lstStyle/>
        <a:p>
          <a:endParaRPr lang="en-US"/>
        </a:p>
      </dgm:t>
    </dgm:pt>
    <dgm:pt modelId="{BB578D56-A395-2249-968C-231EA6B243A6}">
      <dgm:prSet phldrT="[Text]"/>
      <dgm:spPr/>
      <dgm:t>
        <a:bodyPr/>
        <a:lstStyle/>
        <a:p>
          <a:r>
            <a:rPr lang="en-US" dirty="0" smtClean="0"/>
            <a:t>Sublimation changes a solid directly to a gas.</a:t>
          </a:r>
          <a:endParaRPr lang="en-US" dirty="0"/>
        </a:p>
      </dgm:t>
    </dgm:pt>
    <dgm:pt modelId="{E60C48D3-02A2-CF48-8CFE-D4DED8AF201F}" type="parTrans" cxnId="{A094FEAD-CBCC-0741-AA7D-40591B09F817}">
      <dgm:prSet/>
      <dgm:spPr/>
      <dgm:t>
        <a:bodyPr/>
        <a:lstStyle/>
        <a:p>
          <a:endParaRPr lang="en-US"/>
        </a:p>
      </dgm:t>
    </dgm:pt>
    <dgm:pt modelId="{A9F8F84E-0037-CD48-B5BA-B09A9B35E21D}" type="sibTrans" cxnId="{A094FEAD-CBCC-0741-AA7D-40591B09F817}">
      <dgm:prSet/>
      <dgm:spPr/>
      <dgm:t>
        <a:bodyPr/>
        <a:lstStyle/>
        <a:p>
          <a:endParaRPr lang="en-US"/>
        </a:p>
      </dgm:t>
    </dgm:pt>
    <dgm:pt modelId="{B4064D2B-9223-D143-A338-EFBD35ADA1DC}" type="pres">
      <dgm:prSet presAssocID="{54379EC5-0060-FD41-86EB-7228C47C5B35}" presName="Name0" presStyleCnt="0">
        <dgm:presLayoutVars>
          <dgm:dir/>
          <dgm:animLvl val="lvl"/>
          <dgm:resizeHandles val="exact"/>
        </dgm:presLayoutVars>
      </dgm:prSet>
      <dgm:spPr/>
    </dgm:pt>
    <dgm:pt modelId="{787A2DAF-CF3C-1C46-AE6B-1E9FB8B13CC2}" type="pres">
      <dgm:prSet presAssocID="{6D9711CE-25B5-7A40-BD42-1190DE2D4C62}" presName="linNode" presStyleCnt="0"/>
      <dgm:spPr/>
    </dgm:pt>
    <dgm:pt modelId="{09B8298C-19CA-9242-8D99-88B66CA04861}" type="pres">
      <dgm:prSet presAssocID="{6D9711CE-25B5-7A40-BD42-1190DE2D4C6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07B71E56-1519-3148-A689-B1A884AFDA92}" type="pres">
      <dgm:prSet presAssocID="{6D9711CE-25B5-7A40-BD42-1190DE2D4C6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071DF-EC89-9241-A54D-AB2CFE2C072A}" type="pres">
      <dgm:prSet presAssocID="{C345FB0B-FD4B-744A-A4B3-0E43A406DFD7}" presName="sp" presStyleCnt="0"/>
      <dgm:spPr/>
    </dgm:pt>
    <dgm:pt modelId="{A670B975-04F3-7447-A724-4734C2E6CAE1}" type="pres">
      <dgm:prSet presAssocID="{0C1AD9E3-A999-414A-8B2D-736323E928C9}" presName="linNode" presStyleCnt="0"/>
      <dgm:spPr/>
    </dgm:pt>
    <dgm:pt modelId="{F8CCA49C-39BB-FD4D-BC9B-B8F2FDB010C6}" type="pres">
      <dgm:prSet presAssocID="{0C1AD9E3-A999-414A-8B2D-736323E928C9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55C0B1AB-01B4-1743-878C-B4CA62C15870}" type="pres">
      <dgm:prSet presAssocID="{0C1AD9E3-A999-414A-8B2D-736323E928C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4749C-BD1D-6A4B-99B9-AF8DBF8AE2EE}" type="pres">
      <dgm:prSet presAssocID="{207835BD-DDDB-E647-AED5-CA0D3B378BDA}" presName="sp" presStyleCnt="0"/>
      <dgm:spPr/>
    </dgm:pt>
    <dgm:pt modelId="{7B1EAA78-8AE9-D247-9DE7-6022AC79657A}" type="pres">
      <dgm:prSet presAssocID="{E74F52A6-4EF6-CD4E-B6F6-E53DC3F43285}" presName="linNode" presStyleCnt="0"/>
      <dgm:spPr/>
    </dgm:pt>
    <dgm:pt modelId="{82129A7E-C6E7-3A4C-ADF8-F748CE23CC86}" type="pres">
      <dgm:prSet presAssocID="{E74F52A6-4EF6-CD4E-B6F6-E53DC3F43285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33E8FE0-31F4-9A47-A4F0-E25F614FB7DE}" type="pres">
      <dgm:prSet presAssocID="{E74F52A6-4EF6-CD4E-B6F6-E53DC3F4328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A19AD-FDA5-A443-A98A-1E9CADD9D567}" srcId="{54379EC5-0060-FD41-86EB-7228C47C5B35}" destId="{6D9711CE-25B5-7A40-BD42-1190DE2D4C62}" srcOrd="0" destOrd="0" parTransId="{DAAEAF3F-8EBD-6D41-9F62-2264AF1F4E92}" sibTransId="{C345FB0B-FD4B-744A-A4B3-0E43A406DFD7}"/>
    <dgm:cxn modelId="{6721246F-7BF6-FE4E-B078-C2D339FF95F2}" type="presOf" srcId="{6D9711CE-25B5-7A40-BD42-1190DE2D4C62}" destId="{09B8298C-19CA-9242-8D99-88B66CA04861}" srcOrd="0" destOrd="0" presId="urn:microsoft.com/office/officeart/2005/8/layout/vList5"/>
    <dgm:cxn modelId="{A094FEAD-CBCC-0741-AA7D-40591B09F817}" srcId="{E74F52A6-4EF6-CD4E-B6F6-E53DC3F43285}" destId="{BB578D56-A395-2249-968C-231EA6B243A6}" srcOrd="0" destOrd="0" parTransId="{E60C48D3-02A2-CF48-8CFE-D4DED8AF201F}" sibTransId="{A9F8F84E-0037-CD48-B5BA-B09A9B35E21D}"/>
    <dgm:cxn modelId="{533305FF-7D62-8F45-A488-5B3DAC6D9867}" type="presOf" srcId="{75CAEDA5-9457-8845-AE93-19A6BE97237E}" destId="{07B71E56-1519-3148-A689-B1A884AFDA92}" srcOrd="0" destOrd="0" presId="urn:microsoft.com/office/officeart/2005/8/layout/vList5"/>
    <dgm:cxn modelId="{1B3EC36B-A656-974B-829F-55AE1493CDDE}" srcId="{6D9711CE-25B5-7A40-BD42-1190DE2D4C62}" destId="{75CAEDA5-9457-8845-AE93-19A6BE97237E}" srcOrd="0" destOrd="0" parTransId="{48DC2BAD-4B36-8B45-A226-767EC7B7E960}" sibTransId="{5F9488E6-EE7F-024C-83A2-2219F2B4B5D0}"/>
    <dgm:cxn modelId="{C62270A6-7B1A-724F-8C9F-EAC1A06CC149}" type="presOf" srcId="{E74F52A6-4EF6-CD4E-B6F6-E53DC3F43285}" destId="{82129A7E-C6E7-3A4C-ADF8-F748CE23CC86}" srcOrd="0" destOrd="0" presId="urn:microsoft.com/office/officeart/2005/8/layout/vList5"/>
    <dgm:cxn modelId="{922D1D55-1A80-6845-B0D2-9F434EA51B4F}" srcId="{0C1AD9E3-A999-414A-8B2D-736323E928C9}" destId="{1FA62AE8-75DD-004E-A62B-B1639CC079A6}" srcOrd="0" destOrd="0" parTransId="{8B560577-D20F-C848-B736-95B0E8A7CCC7}" sibTransId="{05F6AD69-053A-364D-B468-371CE9D8C109}"/>
    <dgm:cxn modelId="{A4CF4AFB-1F58-2647-94DD-2602C6D52758}" srcId="{54379EC5-0060-FD41-86EB-7228C47C5B35}" destId="{E74F52A6-4EF6-CD4E-B6F6-E53DC3F43285}" srcOrd="2" destOrd="0" parTransId="{1F1A6210-FFA3-FF42-AB5A-7322ECC61D00}" sibTransId="{D8AF665C-62EA-6F4E-9FFD-45A9EF94473B}"/>
    <dgm:cxn modelId="{C71D46D7-CC18-6C46-9339-D0600EB6A7C6}" srcId="{54379EC5-0060-FD41-86EB-7228C47C5B35}" destId="{0C1AD9E3-A999-414A-8B2D-736323E928C9}" srcOrd="1" destOrd="0" parTransId="{21C1D40A-DB3B-AB48-8194-F3F740A0615E}" sibTransId="{207835BD-DDDB-E647-AED5-CA0D3B378BDA}"/>
    <dgm:cxn modelId="{63A6254C-B91D-EF41-9373-3CE52D57E752}" type="presOf" srcId="{0C1AD9E3-A999-414A-8B2D-736323E928C9}" destId="{F8CCA49C-39BB-FD4D-BC9B-B8F2FDB010C6}" srcOrd="0" destOrd="0" presId="urn:microsoft.com/office/officeart/2005/8/layout/vList5"/>
    <dgm:cxn modelId="{B1B443AE-EF9E-EC42-AD71-98FB606BCC16}" type="presOf" srcId="{1FA62AE8-75DD-004E-A62B-B1639CC079A6}" destId="{55C0B1AB-01B4-1743-878C-B4CA62C15870}" srcOrd="0" destOrd="0" presId="urn:microsoft.com/office/officeart/2005/8/layout/vList5"/>
    <dgm:cxn modelId="{665EBF99-27D7-194B-B353-ABBB0BCB7D78}" type="presOf" srcId="{BB578D56-A395-2249-968C-231EA6B243A6}" destId="{633E8FE0-31F4-9A47-A4F0-E25F614FB7DE}" srcOrd="0" destOrd="0" presId="urn:microsoft.com/office/officeart/2005/8/layout/vList5"/>
    <dgm:cxn modelId="{5E36BBA2-6371-BA41-A5B6-2E92DCB2C979}" type="presOf" srcId="{54379EC5-0060-FD41-86EB-7228C47C5B35}" destId="{B4064D2B-9223-D143-A338-EFBD35ADA1DC}" srcOrd="0" destOrd="0" presId="urn:microsoft.com/office/officeart/2005/8/layout/vList5"/>
    <dgm:cxn modelId="{E9150946-2DCC-304E-A84E-D036E006452A}" type="presParOf" srcId="{B4064D2B-9223-D143-A338-EFBD35ADA1DC}" destId="{787A2DAF-CF3C-1C46-AE6B-1E9FB8B13CC2}" srcOrd="0" destOrd="0" presId="urn:microsoft.com/office/officeart/2005/8/layout/vList5"/>
    <dgm:cxn modelId="{5EF437A8-5860-3145-9B97-84F42A64A210}" type="presParOf" srcId="{787A2DAF-CF3C-1C46-AE6B-1E9FB8B13CC2}" destId="{09B8298C-19CA-9242-8D99-88B66CA04861}" srcOrd="0" destOrd="0" presId="urn:microsoft.com/office/officeart/2005/8/layout/vList5"/>
    <dgm:cxn modelId="{B325A21F-97CB-9E48-A21D-BC6CDC225284}" type="presParOf" srcId="{787A2DAF-CF3C-1C46-AE6B-1E9FB8B13CC2}" destId="{07B71E56-1519-3148-A689-B1A884AFDA92}" srcOrd="1" destOrd="0" presId="urn:microsoft.com/office/officeart/2005/8/layout/vList5"/>
    <dgm:cxn modelId="{538B344E-37D5-9743-BD27-885641CE3038}" type="presParOf" srcId="{B4064D2B-9223-D143-A338-EFBD35ADA1DC}" destId="{6F0071DF-EC89-9241-A54D-AB2CFE2C072A}" srcOrd="1" destOrd="0" presId="urn:microsoft.com/office/officeart/2005/8/layout/vList5"/>
    <dgm:cxn modelId="{A8CC6DE1-C795-6844-A18A-8EC3735C6FFD}" type="presParOf" srcId="{B4064D2B-9223-D143-A338-EFBD35ADA1DC}" destId="{A670B975-04F3-7447-A724-4734C2E6CAE1}" srcOrd="2" destOrd="0" presId="urn:microsoft.com/office/officeart/2005/8/layout/vList5"/>
    <dgm:cxn modelId="{A83D27C3-C884-8E41-A9A8-223B41B2329B}" type="presParOf" srcId="{A670B975-04F3-7447-A724-4734C2E6CAE1}" destId="{F8CCA49C-39BB-FD4D-BC9B-B8F2FDB010C6}" srcOrd="0" destOrd="0" presId="urn:microsoft.com/office/officeart/2005/8/layout/vList5"/>
    <dgm:cxn modelId="{5490F9E1-545B-264D-8DCC-7E789170AE9D}" type="presParOf" srcId="{A670B975-04F3-7447-A724-4734C2E6CAE1}" destId="{55C0B1AB-01B4-1743-878C-B4CA62C15870}" srcOrd="1" destOrd="0" presId="urn:microsoft.com/office/officeart/2005/8/layout/vList5"/>
    <dgm:cxn modelId="{94926A08-119A-7B41-8B7F-2559A153A313}" type="presParOf" srcId="{B4064D2B-9223-D143-A338-EFBD35ADA1DC}" destId="{7414749C-BD1D-6A4B-99B9-AF8DBF8AE2EE}" srcOrd="3" destOrd="0" presId="urn:microsoft.com/office/officeart/2005/8/layout/vList5"/>
    <dgm:cxn modelId="{8A7E5472-198F-FE4D-AF57-CFE2BD121F84}" type="presParOf" srcId="{B4064D2B-9223-D143-A338-EFBD35ADA1DC}" destId="{7B1EAA78-8AE9-D247-9DE7-6022AC79657A}" srcOrd="4" destOrd="0" presId="urn:microsoft.com/office/officeart/2005/8/layout/vList5"/>
    <dgm:cxn modelId="{5B9F1843-BD2C-394A-980D-48DAA56571EF}" type="presParOf" srcId="{7B1EAA78-8AE9-D247-9DE7-6022AC79657A}" destId="{82129A7E-C6E7-3A4C-ADF8-F748CE23CC86}" srcOrd="0" destOrd="0" presId="urn:microsoft.com/office/officeart/2005/8/layout/vList5"/>
    <dgm:cxn modelId="{13A9157B-6BB4-0D43-A45B-9DF80022B238}" type="presParOf" srcId="{7B1EAA78-8AE9-D247-9DE7-6022AC79657A}" destId="{633E8FE0-31F4-9A47-A4F0-E25F614FB7D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A6DB70-0E7F-EA4F-9531-2174A99B7F8F}">
      <dsp:nvSpPr>
        <dsp:cNvPr id="0" name=""/>
        <dsp:cNvSpPr/>
      </dsp:nvSpPr>
      <dsp:spPr>
        <a:xfrm>
          <a:off x="976" y="0"/>
          <a:ext cx="2539379" cy="4114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Melting</a:t>
          </a:r>
          <a:endParaRPr lang="en-US" sz="4600" kern="1200" dirty="0"/>
        </a:p>
      </dsp:txBody>
      <dsp:txXfrm>
        <a:off x="976" y="0"/>
        <a:ext cx="2539379" cy="1234440"/>
      </dsp:txXfrm>
    </dsp:sp>
    <dsp:sp modelId="{7BCD39A7-C43A-D94F-8C2E-48D5E3D19781}">
      <dsp:nvSpPr>
        <dsp:cNvPr id="0" name=""/>
        <dsp:cNvSpPr/>
      </dsp:nvSpPr>
      <dsp:spPr>
        <a:xfrm>
          <a:off x="254914" y="1235645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54914" y="1235645"/>
        <a:ext cx="2031503" cy="1240668"/>
      </dsp:txXfrm>
    </dsp:sp>
    <dsp:sp modelId="{8A902308-541F-514F-9351-F6F07A79177F}">
      <dsp:nvSpPr>
        <dsp:cNvPr id="0" name=""/>
        <dsp:cNvSpPr/>
      </dsp:nvSpPr>
      <dsp:spPr>
        <a:xfrm>
          <a:off x="254914" y="2667186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54914" y="2667186"/>
        <a:ext cx="2031503" cy="1240668"/>
      </dsp:txXfrm>
    </dsp:sp>
    <dsp:sp modelId="{C85ED91A-163F-DA44-97FB-6BBB949C57A3}">
      <dsp:nvSpPr>
        <dsp:cNvPr id="0" name=""/>
        <dsp:cNvSpPr/>
      </dsp:nvSpPr>
      <dsp:spPr>
        <a:xfrm>
          <a:off x="2730810" y="0"/>
          <a:ext cx="2539379" cy="4114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Boiling</a:t>
          </a:r>
          <a:endParaRPr lang="en-US" sz="4600" kern="1200" dirty="0"/>
        </a:p>
      </dsp:txBody>
      <dsp:txXfrm>
        <a:off x="2730810" y="0"/>
        <a:ext cx="2539379" cy="1234440"/>
      </dsp:txXfrm>
    </dsp:sp>
    <dsp:sp modelId="{76BB4657-B395-E148-8CEE-FE57E4FDFF32}">
      <dsp:nvSpPr>
        <dsp:cNvPr id="0" name=""/>
        <dsp:cNvSpPr/>
      </dsp:nvSpPr>
      <dsp:spPr>
        <a:xfrm>
          <a:off x="2984748" y="1235645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984748" y="1235645"/>
        <a:ext cx="2031503" cy="1240668"/>
      </dsp:txXfrm>
    </dsp:sp>
    <dsp:sp modelId="{BCB92B9A-2BCB-1C44-9FE0-B17C88126E23}">
      <dsp:nvSpPr>
        <dsp:cNvPr id="0" name=""/>
        <dsp:cNvSpPr/>
      </dsp:nvSpPr>
      <dsp:spPr>
        <a:xfrm>
          <a:off x="2984748" y="2667186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984748" y="2667186"/>
        <a:ext cx="2031503" cy="1240668"/>
      </dsp:txXfrm>
    </dsp:sp>
    <dsp:sp modelId="{13743760-3FD8-9343-AB23-6425C5BFA123}">
      <dsp:nvSpPr>
        <dsp:cNvPr id="0" name=""/>
        <dsp:cNvSpPr/>
      </dsp:nvSpPr>
      <dsp:spPr>
        <a:xfrm>
          <a:off x="5460643" y="0"/>
          <a:ext cx="2539379" cy="4114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Freezing</a:t>
          </a:r>
          <a:endParaRPr lang="en-US" sz="4600" kern="1200" dirty="0"/>
        </a:p>
      </dsp:txBody>
      <dsp:txXfrm>
        <a:off x="5460643" y="0"/>
        <a:ext cx="2539379" cy="1234440"/>
      </dsp:txXfrm>
    </dsp:sp>
    <dsp:sp modelId="{1823018D-979A-FE45-9852-6EF5F4E1E9F9}">
      <dsp:nvSpPr>
        <dsp:cNvPr id="0" name=""/>
        <dsp:cNvSpPr/>
      </dsp:nvSpPr>
      <dsp:spPr>
        <a:xfrm>
          <a:off x="5714581" y="1235645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5714581" y="1235645"/>
        <a:ext cx="2031503" cy="1240668"/>
      </dsp:txXfrm>
    </dsp:sp>
    <dsp:sp modelId="{AF4CDF31-8535-2B47-BB87-75C8009182DA}">
      <dsp:nvSpPr>
        <dsp:cNvPr id="0" name=""/>
        <dsp:cNvSpPr/>
      </dsp:nvSpPr>
      <dsp:spPr>
        <a:xfrm>
          <a:off x="5714581" y="2667186"/>
          <a:ext cx="2031503" cy="1240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5714581" y="2667186"/>
        <a:ext cx="2031503" cy="12406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977A83-CAF7-7643-8FFE-953FA6D025B4}">
      <dsp:nvSpPr>
        <dsp:cNvPr id="0" name=""/>
        <dsp:cNvSpPr/>
      </dsp:nvSpPr>
      <dsp:spPr>
        <a:xfrm>
          <a:off x="-342042" y="0"/>
          <a:ext cx="4114800" cy="4114800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23A39C-7E1F-454F-881D-CD138B60767A}">
      <dsp:nvSpPr>
        <dsp:cNvPr id="0" name=""/>
        <dsp:cNvSpPr/>
      </dsp:nvSpPr>
      <dsp:spPr>
        <a:xfrm>
          <a:off x="819373" y="413690"/>
          <a:ext cx="4466588" cy="9740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 melting point is a chemical property.</a:t>
          </a:r>
          <a:endParaRPr lang="en-US" sz="2100" kern="1200" dirty="0"/>
        </a:p>
      </dsp:txBody>
      <dsp:txXfrm>
        <a:off x="819373" y="413690"/>
        <a:ext cx="4466588" cy="974050"/>
      </dsp:txXfrm>
    </dsp:sp>
    <dsp:sp modelId="{AE3BCA1B-9678-3247-B692-A161DA878874}">
      <dsp:nvSpPr>
        <dsp:cNvPr id="0" name=""/>
        <dsp:cNvSpPr/>
      </dsp:nvSpPr>
      <dsp:spPr>
        <a:xfrm>
          <a:off x="779361" y="1509496"/>
          <a:ext cx="4546613" cy="9740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Gallium is a metal that would not be a good choice for making jewelry.</a:t>
          </a:r>
          <a:endParaRPr lang="en-US" sz="2000" kern="1200" dirty="0"/>
        </a:p>
      </dsp:txBody>
      <dsp:txXfrm>
        <a:off x="779361" y="1509496"/>
        <a:ext cx="4546613" cy="974050"/>
      </dsp:txXfrm>
    </dsp:sp>
    <dsp:sp modelId="{A1E8F0F4-046E-BA48-80A5-AB7E0435C6F3}">
      <dsp:nvSpPr>
        <dsp:cNvPr id="0" name=""/>
        <dsp:cNvSpPr/>
      </dsp:nvSpPr>
      <dsp:spPr>
        <a:xfrm>
          <a:off x="619793" y="2605303"/>
          <a:ext cx="4865748" cy="9740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Melting points are the same for all substances.</a:t>
          </a:r>
          <a:endParaRPr lang="en-US" sz="1900" kern="1200" dirty="0"/>
        </a:p>
      </dsp:txBody>
      <dsp:txXfrm>
        <a:off x="619793" y="2605303"/>
        <a:ext cx="4865748" cy="9740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ABDE83-7AA9-B345-9A9F-1569AF7206CF}">
      <dsp:nvSpPr>
        <dsp:cNvPr id="0" name=""/>
        <dsp:cNvSpPr/>
      </dsp:nvSpPr>
      <dsp:spPr>
        <a:xfrm>
          <a:off x="6283" y="956763"/>
          <a:ext cx="1797918" cy="8208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6283" y="956763"/>
        <a:ext cx="1797918" cy="547200"/>
      </dsp:txXfrm>
    </dsp:sp>
    <dsp:sp modelId="{3A4D6AA5-97A6-0A4B-840E-59DE6B665CE4}">
      <dsp:nvSpPr>
        <dsp:cNvPr id="0" name=""/>
        <dsp:cNvSpPr/>
      </dsp:nvSpPr>
      <dsp:spPr>
        <a:xfrm>
          <a:off x="374531" y="1825218"/>
          <a:ext cx="1797918" cy="182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When water evaporates it is gone.</a:t>
          </a:r>
          <a:endParaRPr lang="en-US" sz="1800" kern="1200" dirty="0"/>
        </a:p>
      </dsp:txBody>
      <dsp:txXfrm>
        <a:off x="374531" y="1825218"/>
        <a:ext cx="1797918" cy="1826304"/>
      </dsp:txXfrm>
    </dsp:sp>
    <dsp:sp modelId="{C9F09FDF-0A07-F245-8F38-B9802851977A}">
      <dsp:nvSpPr>
        <dsp:cNvPr id="0" name=""/>
        <dsp:cNvSpPr/>
      </dsp:nvSpPr>
      <dsp:spPr>
        <a:xfrm rot="21493135">
          <a:off x="2076620" y="961135"/>
          <a:ext cx="578102" cy="44762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21493135">
        <a:off x="2076620" y="961135"/>
        <a:ext cx="578102" cy="447629"/>
      </dsp:txXfrm>
    </dsp:sp>
    <dsp:sp modelId="{132FF324-58F2-B646-BCF2-41FBC7B3C011}">
      <dsp:nvSpPr>
        <dsp:cNvPr id="0" name=""/>
        <dsp:cNvSpPr/>
      </dsp:nvSpPr>
      <dsp:spPr>
        <a:xfrm>
          <a:off x="2894433" y="866954"/>
          <a:ext cx="1797918" cy="8208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2894433" y="866954"/>
        <a:ext cx="1797918" cy="547200"/>
      </dsp:txXfrm>
    </dsp:sp>
    <dsp:sp modelId="{3B543810-78AF-DE4A-8658-AC9FC1E4AB72}">
      <dsp:nvSpPr>
        <dsp:cNvPr id="0" name=""/>
        <dsp:cNvSpPr/>
      </dsp:nvSpPr>
      <dsp:spPr>
        <a:xfrm>
          <a:off x="2933114" y="1668936"/>
          <a:ext cx="2379706" cy="2185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If you place salt in water, the salt will be left behind when the water evaporates.</a:t>
          </a:r>
          <a:endParaRPr lang="en-US" sz="1800" kern="1200" dirty="0"/>
        </a:p>
      </dsp:txBody>
      <dsp:txXfrm>
        <a:off x="2933114" y="1668936"/>
        <a:ext cx="2379706" cy="2185540"/>
      </dsp:txXfrm>
    </dsp:sp>
    <dsp:sp modelId="{61F9FF54-B40F-EF4B-9530-3C4BA4759A83}">
      <dsp:nvSpPr>
        <dsp:cNvPr id="0" name=""/>
        <dsp:cNvSpPr/>
      </dsp:nvSpPr>
      <dsp:spPr>
        <a:xfrm rot="134279">
          <a:off x="5037354" y="979667"/>
          <a:ext cx="732555" cy="447629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34279">
        <a:off x="5037354" y="979667"/>
        <a:ext cx="732555" cy="447629"/>
      </dsp:txXfrm>
    </dsp:sp>
    <dsp:sp modelId="{20820D96-7803-A849-9250-874CFD3B3CA6}">
      <dsp:nvSpPr>
        <dsp:cNvPr id="0" name=""/>
        <dsp:cNvSpPr/>
      </dsp:nvSpPr>
      <dsp:spPr>
        <a:xfrm>
          <a:off x="6073478" y="991191"/>
          <a:ext cx="1797918" cy="8208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6073478" y="991191"/>
        <a:ext cx="1797918" cy="547200"/>
      </dsp:txXfrm>
    </dsp:sp>
    <dsp:sp modelId="{FA8F31B4-AB39-6D44-866A-4BA7D1C6D049}">
      <dsp:nvSpPr>
        <dsp:cNvPr id="0" name=""/>
        <dsp:cNvSpPr/>
      </dsp:nvSpPr>
      <dsp:spPr>
        <a:xfrm>
          <a:off x="6441726" y="1928500"/>
          <a:ext cx="1797918" cy="1688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Water vapor is all around us in the air.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6441726" y="1928500"/>
        <a:ext cx="1797918" cy="168859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8F7B07-C752-A34D-8CA9-696E58609650}">
      <dsp:nvSpPr>
        <dsp:cNvPr id="0" name=""/>
        <dsp:cNvSpPr/>
      </dsp:nvSpPr>
      <dsp:spPr>
        <a:xfrm rot="5400000">
          <a:off x="-225128" y="226629"/>
          <a:ext cx="1500857" cy="1050600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5400000">
        <a:off x="-225128" y="226629"/>
        <a:ext cx="1500857" cy="1050600"/>
      </dsp:txXfrm>
    </dsp:sp>
    <dsp:sp modelId="{EEF3E23E-AD2E-A74E-84FC-4C54FC770D32}">
      <dsp:nvSpPr>
        <dsp:cNvPr id="0" name=""/>
        <dsp:cNvSpPr/>
      </dsp:nvSpPr>
      <dsp:spPr>
        <a:xfrm rot="5400000">
          <a:off x="4038021" y="-2985920"/>
          <a:ext cx="975557" cy="6950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Evaporation can occur at any temperature.</a:t>
          </a:r>
          <a:endParaRPr lang="en-US" sz="3000" kern="1200" dirty="0"/>
        </a:p>
      </dsp:txBody>
      <dsp:txXfrm rot="5400000">
        <a:off x="4038021" y="-2985920"/>
        <a:ext cx="975557" cy="6950399"/>
      </dsp:txXfrm>
    </dsp:sp>
    <dsp:sp modelId="{D43C34C1-6F9E-D849-B77C-CBDB0176C4EC}">
      <dsp:nvSpPr>
        <dsp:cNvPr id="0" name=""/>
        <dsp:cNvSpPr/>
      </dsp:nvSpPr>
      <dsp:spPr>
        <a:xfrm rot="5400000">
          <a:off x="-225128" y="1532099"/>
          <a:ext cx="1500857" cy="1050600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5400000">
        <a:off x="-225128" y="1532099"/>
        <a:ext cx="1500857" cy="1050600"/>
      </dsp:txXfrm>
    </dsp:sp>
    <dsp:sp modelId="{A805724D-EE59-DD43-BF53-1E50320D47EF}">
      <dsp:nvSpPr>
        <dsp:cNvPr id="0" name=""/>
        <dsp:cNvSpPr/>
      </dsp:nvSpPr>
      <dsp:spPr>
        <a:xfrm rot="5400000">
          <a:off x="4038021" y="-1680449"/>
          <a:ext cx="975557" cy="6950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Boiling occurs only at the surface of a liquid.</a:t>
          </a:r>
          <a:endParaRPr lang="en-US" sz="3000" kern="1200" dirty="0"/>
        </a:p>
      </dsp:txBody>
      <dsp:txXfrm rot="5400000">
        <a:off x="4038021" y="-1680449"/>
        <a:ext cx="975557" cy="6950399"/>
      </dsp:txXfrm>
    </dsp:sp>
    <dsp:sp modelId="{C3C5C9FD-F85A-5A4C-B9FC-DF48A2098F45}">
      <dsp:nvSpPr>
        <dsp:cNvPr id="0" name=""/>
        <dsp:cNvSpPr/>
      </dsp:nvSpPr>
      <dsp:spPr>
        <a:xfrm rot="5400000">
          <a:off x="-225128" y="2837570"/>
          <a:ext cx="1500857" cy="1050600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5400000">
        <a:off x="-225128" y="2837570"/>
        <a:ext cx="1500857" cy="1050600"/>
      </dsp:txXfrm>
    </dsp:sp>
    <dsp:sp modelId="{7B3F4BC5-8727-1042-BADD-77200AEB974E}">
      <dsp:nvSpPr>
        <dsp:cNvPr id="0" name=""/>
        <dsp:cNvSpPr/>
      </dsp:nvSpPr>
      <dsp:spPr>
        <a:xfrm rot="5400000">
          <a:off x="4038021" y="-374979"/>
          <a:ext cx="975557" cy="6950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Evaporation is simply a liquid changing to a gas.</a:t>
          </a:r>
          <a:endParaRPr lang="en-US" sz="3000" kern="1200" dirty="0"/>
        </a:p>
      </dsp:txBody>
      <dsp:txXfrm rot="5400000">
        <a:off x="4038021" y="-374979"/>
        <a:ext cx="975557" cy="69503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B71E56-1519-3148-A689-B1A884AFDA92}">
      <dsp:nvSpPr>
        <dsp:cNvPr id="0" name=""/>
        <dsp:cNvSpPr/>
      </dsp:nvSpPr>
      <dsp:spPr>
        <a:xfrm rot="5400000">
          <a:off x="4910256" y="-1895281"/>
          <a:ext cx="1060846" cy="51206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 change of state is the conversion of a substance from one physical form to another.</a:t>
          </a:r>
          <a:endParaRPr lang="en-US" sz="2100" kern="1200" dirty="0"/>
        </a:p>
      </dsp:txBody>
      <dsp:txXfrm rot="5400000">
        <a:off x="4910256" y="-1895281"/>
        <a:ext cx="1060846" cy="5120640"/>
      </dsp:txXfrm>
    </dsp:sp>
    <dsp:sp modelId="{09B8298C-19CA-9242-8D99-88B66CA04861}">
      <dsp:nvSpPr>
        <dsp:cNvPr id="0" name=""/>
        <dsp:cNvSpPr/>
      </dsp:nvSpPr>
      <dsp:spPr>
        <a:xfrm>
          <a:off x="0" y="2009"/>
          <a:ext cx="2880360" cy="132605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2009"/>
        <a:ext cx="2880360" cy="1326058"/>
      </dsp:txXfrm>
    </dsp:sp>
    <dsp:sp modelId="{55C0B1AB-01B4-1743-878C-B4CA62C15870}">
      <dsp:nvSpPr>
        <dsp:cNvPr id="0" name=""/>
        <dsp:cNvSpPr/>
      </dsp:nvSpPr>
      <dsp:spPr>
        <a:xfrm rot="5400000">
          <a:off x="4910256" y="-502920"/>
          <a:ext cx="1060846" cy="51206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The freezing point and melting point of a substance are </a:t>
          </a:r>
          <a:r>
            <a:rPr lang="en-US" sz="2100" b="1" kern="1200" dirty="0" smtClean="0"/>
            <a:t>not</a:t>
          </a:r>
          <a:r>
            <a:rPr lang="en-US" sz="2100" kern="1200" dirty="0" smtClean="0"/>
            <a:t> the same temperature.</a:t>
          </a:r>
          <a:endParaRPr lang="en-US" sz="2100" kern="1200" dirty="0"/>
        </a:p>
      </dsp:txBody>
      <dsp:txXfrm rot="5400000">
        <a:off x="4910256" y="-502920"/>
        <a:ext cx="1060846" cy="5120640"/>
      </dsp:txXfrm>
    </dsp:sp>
    <dsp:sp modelId="{F8CCA49C-39BB-FD4D-BC9B-B8F2FDB010C6}">
      <dsp:nvSpPr>
        <dsp:cNvPr id="0" name=""/>
        <dsp:cNvSpPr/>
      </dsp:nvSpPr>
      <dsp:spPr>
        <a:xfrm>
          <a:off x="0" y="1394370"/>
          <a:ext cx="2880360" cy="132605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1394370"/>
        <a:ext cx="2880360" cy="1326058"/>
      </dsp:txXfrm>
    </dsp:sp>
    <dsp:sp modelId="{633E8FE0-31F4-9A47-A4F0-E25F614FB7DE}">
      <dsp:nvSpPr>
        <dsp:cNvPr id="0" name=""/>
        <dsp:cNvSpPr/>
      </dsp:nvSpPr>
      <dsp:spPr>
        <a:xfrm rot="5400000">
          <a:off x="4910256" y="889441"/>
          <a:ext cx="1060846" cy="51206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Sublimation changes a solid directly to a gas.</a:t>
          </a:r>
          <a:endParaRPr lang="en-US" sz="2100" kern="1200" dirty="0"/>
        </a:p>
      </dsp:txBody>
      <dsp:txXfrm rot="5400000">
        <a:off x="4910256" y="889441"/>
        <a:ext cx="1060846" cy="5120640"/>
      </dsp:txXfrm>
    </dsp:sp>
    <dsp:sp modelId="{82129A7E-C6E7-3A4C-ADF8-F748CE23CC86}">
      <dsp:nvSpPr>
        <dsp:cNvPr id="0" name=""/>
        <dsp:cNvSpPr/>
      </dsp:nvSpPr>
      <dsp:spPr>
        <a:xfrm>
          <a:off x="0" y="2786732"/>
          <a:ext cx="2880360" cy="132605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0" y="2786732"/>
        <a:ext cx="2880360" cy="1326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4FCA3-B70D-354B-8534-B85EF15B7828}" type="datetimeFigureOut">
              <a:rPr lang="en-US" smtClean="0"/>
              <a:t>12/17/10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BB7BE-4B41-D64A-8939-406E28D566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BB7BE-4B41-D64A-8939-406E28D566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9378F67-020A-AB47-A963-283BCD3DD900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BCA825C0-A346-3C49-8A6B-AE87EB9D8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jpeg"/><Relationship Id="rId1" Type="http://schemas.openxmlformats.org/officeDocument/2006/relationships/video" Target="file://localhost/Users/mlasko/Desktop/changes%20of%20state/evaporation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gif"/><Relationship Id="rId1" Type="http://schemas.openxmlformats.org/officeDocument/2006/relationships/video" Target="file://localhost/Users/mlasko/Desktop/changes%20of%20state/melting%20freezing%20and%20boiling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gif"/><Relationship Id="rId1" Type="http://schemas.openxmlformats.org/officeDocument/2006/relationships/video" Target="file://localhost/Users/mlasko/Desktop/condensation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gif"/><Relationship Id="rId1" Type="http://schemas.openxmlformats.org/officeDocument/2006/relationships/video" Target="file://localhost/Users/mlasko/Desktop/changes%20of%20state/sublimation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5" Type="http://schemas.openxmlformats.org/officeDocument/2006/relationships/diagramColors" Target="../diagrams/colors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6" Type="http://schemas.microsoft.com/office/2007/relationships/diagramDrawing" Target="../diagrams/drawing5.xml"/><Relationship Id="rId4" Type="http://schemas.openxmlformats.org/officeDocument/2006/relationships/diagramQuickStyle" Target="../diagrams/quickStyle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5" Type="http://schemas.openxmlformats.org/officeDocument/2006/relationships/diagramColors" Target="../diagrams/colors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7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6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jpeg"/><Relationship Id="rId1" Type="http://schemas.openxmlformats.org/officeDocument/2006/relationships/video" Target="file://localhost/Users/mlasko/Desktop/changes%20of%20state/exothermic%20and%20endothermic%20changes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Changes of State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Name: </a:t>
            </a:r>
            <a:endParaRPr lang="en-US" dirty="0"/>
          </a:p>
        </p:txBody>
      </p:sp>
      <p:pic>
        <p:nvPicPr>
          <p:cNvPr id="4" name="Picture 3" descr="22271531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738" y="682625"/>
            <a:ext cx="1625600" cy="1320800"/>
          </a:xfrm>
          <a:prstGeom prst="rect">
            <a:avLst/>
          </a:prstGeom>
        </p:spPr>
      </p:pic>
      <p:pic>
        <p:nvPicPr>
          <p:cNvPr id="5" name="Picture 4" descr="30428117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200" y="1782763"/>
            <a:ext cx="1625600" cy="1079500"/>
          </a:xfrm>
          <a:prstGeom prst="rect">
            <a:avLst/>
          </a:prstGeom>
        </p:spPr>
      </p:pic>
      <p:pic>
        <p:nvPicPr>
          <p:cNvPr id="6" name="Picture 5" descr="20397624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13" y="4941888"/>
            <a:ext cx="1625600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43970"/>
            <a:ext cx="8001000" cy="773668"/>
          </a:xfrm>
        </p:spPr>
        <p:txBody>
          <a:bodyPr/>
          <a:lstStyle/>
          <a:p>
            <a:r>
              <a:rPr lang="en-US" sz="4400" dirty="0" smtClean="0"/>
              <a:t>What do you know?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3483429"/>
          </a:xfrm>
        </p:spPr>
        <p:txBody>
          <a:bodyPr/>
          <a:lstStyle/>
          <a:p>
            <a:r>
              <a:rPr lang="en-US" dirty="0" smtClean="0"/>
              <a:t>Energy is neither _________________ or ____________.</a:t>
            </a:r>
          </a:p>
          <a:p>
            <a:r>
              <a:rPr lang="en-US" dirty="0" smtClean="0"/>
              <a:t> ______________________ releases energy and gives off heat.</a:t>
            </a:r>
          </a:p>
          <a:p>
            <a:r>
              <a:rPr lang="en-US" dirty="0" smtClean="0"/>
              <a:t>_________ is given off in an exothermic reaction.</a:t>
            </a:r>
          </a:p>
          <a:p>
            <a:r>
              <a:rPr lang="en-US" dirty="0" smtClean="0"/>
              <a:t>___________________ absorbs energy resulting in lowering of temperatures.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1699" y="553357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created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96612" y="5533571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r>
              <a:rPr lang="en-US" b="1" dirty="0" smtClean="0"/>
              <a:t>xothermic</a:t>
            </a:r>
            <a:r>
              <a:rPr lang="en-US" dirty="0" smtClean="0"/>
              <a:t> reaction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59714" y="5533571"/>
            <a:ext cx="230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r>
              <a:rPr lang="en-US" b="1" dirty="0" smtClean="0"/>
              <a:t>ndothermic</a:t>
            </a:r>
            <a:r>
              <a:rPr lang="en-US" dirty="0" smtClean="0"/>
              <a:t> reaction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1699" y="60383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heat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01143" y="6038334"/>
            <a:ext cx="114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destroyed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76135" y="274638"/>
            <a:ext cx="6452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Click on the words below and move to the proper blank space.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Evaporation is the change of a substance from a liquid to a gas. </a:t>
            </a:r>
          </a:p>
          <a:p>
            <a:r>
              <a:rPr lang="en-US" dirty="0" smtClean="0"/>
              <a:t>Evaporation can occur at the surface of a liquid that is below its boiling point. </a:t>
            </a:r>
          </a:p>
          <a:p>
            <a:r>
              <a:rPr lang="en-US" dirty="0" smtClean="0"/>
              <a:t>For example, when you sweat, your body is cooled through evaporation. </a:t>
            </a:r>
          </a:p>
          <a:p>
            <a:r>
              <a:rPr lang="en-US" dirty="0" smtClean="0"/>
              <a:t>Evaporation also explains why water in a glass disappears after several days.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11714" y="5899834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List 3 places that you have seen evaporation take place.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film</a:t>
            </a:r>
            <a:endParaRPr lang="en-US" dirty="0"/>
          </a:p>
        </p:txBody>
      </p:sp>
      <p:pic>
        <p:nvPicPr>
          <p:cNvPr id="4" name="evaporation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36800" y="2438400"/>
            <a:ext cx="4470400" cy="3048000"/>
          </a:xfrm>
        </p:spPr>
      </p:pic>
      <p:pic>
        <p:nvPicPr>
          <p:cNvPr id="5" name="Picture 4" descr="20096074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274638"/>
            <a:ext cx="13081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408714"/>
          </a:xfrm>
        </p:spPr>
        <p:txBody>
          <a:bodyPr>
            <a:normAutofit/>
          </a:bodyPr>
          <a:lstStyle/>
          <a:p>
            <a:r>
              <a:rPr lang="en-US" dirty="0" smtClean="0"/>
              <a:t>When a liquid changes to a gas it is called ___________.</a:t>
            </a:r>
          </a:p>
          <a:p>
            <a:endParaRPr lang="en-US" dirty="0" smtClean="0"/>
          </a:p>
          <a:p>
            <a:r>
              <a:rPr lang="en-US" dirty="0" smtClean="0"/>
              <a:t>When liquid molecules are ___________ the molecules move very _______________.</a:t>
            </a:r>
          </a:p>
          <a:p>
            <a:endParaRPr lang="en-US" dirty="0" smtClean="0"/>
          </a:p>
          <a:p>
            <a:r>
              <a:rPr lang="en-US" dirty="0" smtClean="0"/>
              <a:t>How quickly water evaporates depends on how much heat is _____________.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02000" y="5944382"/>
            <a:ext cx="196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Fill in the blanks.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of FALSE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6570" y="1905000"/>
          <a:ext cx="8245929" cy="460828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53571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Boiling</a:t>
            </a:r>
            <a:r>
              <a:rPr lang="en-US" dirty="0" smtClean="0"/>
              <a:t> is the change of a liquid to a vapor, or gas, throughout the liquid. </a:t>
            </a:r>
          </a:p>
          <a:p>
            <a:r>
              <a:rPr lang="en-US" dirty="0" smtClean="0"/>
              <a:t>Boiling occurs when the pressure inside the bubbles, which is called vapor pressure, equals the outside pressure on the bubbles, or atmospheric pressure. </a:t>
            </a:r>
          </a:p>
          <a:p>
            <a:r>
              <a:rPr lang="en-US" dirty="0" smtClean="0"/>
              <a:t>The temperature at which a liquid boils is called its </a:t>
            </a:r>
            <a:r>
              <a:rPr lang="en-US" b="1" dirty="0" smtClean="0"/>
              <a:t>boiling point </a:t>
            </a:r>
            <a:r>
              <a:rPr lang="en-US" dirty="0" smtClean="0"/>
              <a:t>which is </a:t>
            </a:r>
            <a:r>
              <a:rPr lang="en-US" b="1" dirty="0" smtClean="0"/>
              <a:t>100°C. </a:t>
            </a:r>
            <a:endParaRPr lang="en-US" dirty="0" smtClean="0"/>
          </a:p>
          <a:p>
            <a:r>
              <a:rPr lang="en-US" dirty="0" smtClean="0"/>
              <a:t>No matter how much of a substance is present, neither the boiling point nor the melting point of a substance change. For example, 5 </a:t>
            </a:r>
            <a:r>
              <a:rPr lang="en-US" dirty="0" err="1" smtClean="0"/>
              <a:t>mL</a:t>
            </a:r>
            <a:r>
              <a:rPr lang="en-US" dirty="0" smtClean="0"/>
              <a:t> and 5 L of water both boil at </a:t>
            </a:r>
            <a:r>
              <a:rPr lang="en-US" b="1" dirty="0" smtClean="0"/>
              <a:t>100°C.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389625" y="1535668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film</a:t>
            </a:r>
            <a:endParaRPr lang="en-US" dirty="0"/>
          </a:p>
        </p:txBody>
      </p:sp>
      <p:pic>
        <p:nvPicPr>
          <p:cNvPr id="4" name="melting freezing and boiling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0000" y="2438400"/>
            <a:ext cx="4064000" cy="3048000"/>
          </a:xfrm>
        </p:spPr>
      </p:pic>
      <p:pic>
        <p:nvPicPr>
          <p:cNvPr id="5" name="Picture 4" descr="1665344.th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88" y="1290638"/>
            <a:ext cx="17145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650648"/>
          </a:xfrm>
        </p:spPr>
        <p:txBody>
          <a:bodyPr/>
          <a:lstStyle/>
          <a:p>
            <a:r>
              <a:rPr lang="en-US" dirty="0" smtClean="0"/>
              <a:t>Fill in the Blanks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233714"/>
            <a:ext cx="8890000" cy="47860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needed to change any form of matter ____________________.</a:t>
            </a:r>
          </a:p>
          <a:p>
            <a:r>
              <a:rPr lang="en-US" dirty="0" smtClean="0"/>
              <a:t>How do you change a solid into a liquid?  ____________</a:t>
            </a:r>
          </a:p>
          <a:p>
            <a:r>
              <a:rPr lang="en-US" dirty="0" smtClean="0"/>
              <a:t>When solids change to a liquid it is called ____________.</a:t>
            </a:r>
          </a:p>
          <a:p>
            <a:r>
              <a:rPr lang="en-US" dirty="0" smtClean="0"/>
              <a:t>When liquids change to a solid state they have _________.</a:t>
            </a:r>
          </a:p>
          <a:p>
            <a:r>
              <a:rPr lang="en-US" dirty="0" smtClean="0"/>
              <a:t>Liquid in a gaseous state is called ____________.</a:t>
            </a:r>
          </a:p>
          <a:p>
            <a:r>
              <a:rPr lang="en-US" dirty="0" smtClean="0"/>
              <a:t>_________________ is a clear gas that is impossible to see.</a:t>
            </a:r>
          </a:p>
          <a:p>
            <a:r>
              <a:rPr lang="en-US" dirty="0" smtClean="0"/>
              <a:t>_______________ is the process by which a gas turns into a liquid.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55809" y="637138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dd heat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5285" y="5962525"/>
            <a:ext cx="238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hange of temperature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0285" y="637138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melting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5236" y="594762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vapor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93071" y="58718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condensation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49305" y="637138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Water vapor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509" y="594762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solidified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3991430"/>
          </a:xfrm>
        </p:spPr>
        <p:txBody>
          <a:bodyPr>
            <a:normAutofit/>
          </a:bodyPr>
          <a:lstStyle/>
          <a:p>
            <a:r>
              <a:rPr lang="en-US" dirty="0" smtClean="0"/>
              <a:t>Condensation is the change of state from a gas to a liquid.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Condensation</a:t>
            </a:r>
            <a:r>
              <a:rPr lang="en-US" dirty="0" smtClean="0"/>
              <a:t> and </a:t>
            </a:r>
            <a:r>
              <a:rPr lang="en-US" b="1" dirty="0" smtClean="0"/>
              <a:t>evaporation</a:t>
            </a:r>
            <a:r>
              <a:rPr lang="en-US" dirty="0" smtClean="0"/>
              <a:t> are the </a:t>
            </a:r>
            <a:r>
              <a:rPr lang="en-US" b="1" dirty="0" smtClean="0"/>
              <a:t>reverse</a:t>
            </a:r>
            <a:r>
              <a:rPr lang="en-US" dirty="0" smtClean="0"/>
              <a:t> of each other. </a:t>
            </a:r>
          </a:p>
          <a:p>
            <a:r>
              <a:rPr lang="en-US" dirty="0" smtClean="0"/>
              <a:t>The condensation point of a substance is the temperature at which the gas becomes a liquid.</a:t>
            </a:r>
          </a:p>
          <a:p>
            <a:r>
              <a:rPr lang="en-US" dirty="0" smtClean="0"/>
              <a:t> The condensation point is the same temperature as the boiling point at a given pressure. </a:t>
            </a:r>
            <a:endParaRPr lang="en-US" dirty="0"/>
          </a:p>
        </p:txBody>
      </p:sp>
      <p:pic>
        <p:nvPicPr>
          <p:cNvPr id="4" name="Picture 3" descr="30428117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713" y="5356225"/>
            <a:ext cx="1625600" cy="1079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1500" y="1232972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3175000"/>
          </a:xfrm>
        </p:spPr>
        <p:txBody>
          <a:bodyPr/>
          <a:lstStyle/>
          <a:p>
            <a:r>
              <a:rPr lang="en-US" dirty="0" smtClean="0"/>
              <a:t>The particles of a substance move differently depending on the state of the substance. The particles also have different amounts of energy when the substance is in different states. </a:t>
            </a:r>
          </a:p>
          <a:p>
            <a:r>
              <a:rPr lang="en-US" dirty="0" smtClean="0"/>
              <a:t>For example, particles in liquid water have more energy than particles in ice. But particles of steam have more energy than particles in liquid water.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769893" y="3013076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2103" y="282841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2167" y="5072896"/>
            <a:ext cx="4195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To change a substance from one state to another , you must _______ 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or _________ energy.</a:t>
            </a:r>
          </a:p>
          <a:p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1307" y="5072896"/>
            <a:ext cx="40826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A _______ is 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the change of a substance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 from one physical form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 to another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8" name="Picture 7" descr="20352407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663" y="457199"/>
            <a:ext cx="1625600" cy="1447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Film</a:t>
            </a:r>
            <a:endParaRPr lang="en-US" dirty="0"/>
          </a:p>
        </p:txBody>
      </p:sp>
      <p:pic>
        <p:nvPicPr>
          <p:cNvPr id="4" name="condensation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36800" y="2438400"/>
            <a:ext cx="4470400" cy="3048000"/>
          </a:xfrm>
        </p:spPr>
      </p:pic>
      <p:pic>
        <p:nvPicPr>
          <p:cNvPr id="5" name="Picture 4" descr="1665344.th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775" y="1562100"/>
            <a:ext cx="17145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Place each phrase under the correct column.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302000" y="5073525"/>
            <a:ext cx="2685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2. When a gas is heated the </a:t>
            </a:r>
          </a:p>
          <a:p>
            <a:r>
              <a:rPr lang="en-US" sz="1600" b="1" dirty="0" smtClean="0"/>
              <a:t>molecules will slow down.</a:t>
            </a:r>
          </a:p>
          <a:p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9243" y="5043714"/>
            <a:ext cx="3157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600" b="1" dirty="0" smtClean="0"/>
              <a:t>If the temperature is cooled enough then the droplets </a:t>
            </a:r>
          </a:p>
          <a:p>
            <a:pPr marL="457200" indent="-457200"/>
            <a:r>
              <a:rPr lang="en-US" sz="1600" b="1" dirty="0" smtClean="0"/>
              <a:t>       will turn into ice crystals.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6041571" y="5065264"/>
            <a:ext cx="2848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3. When a gas cools enough it</a:t>
            </a:r>
          </a:p>
          <a:p>
            <a:r>
              <a:rPr lang="en-US" sz="1600" b="1" dirty="0" smtClean="0"/>
              <a:t> changes to a liquid. </a:t>
            </a:r>
          </a:p>
          <a:p>
            <a:r>
              <a:rPr lang="en-US" sz="1600" b="1" dirty="0"/>
              <a:t>t</a:t>
            </a:r>
            <a:r>
              <a:rPr lang="en-US" sz="1600" b="1" dirty="0" smtClean="0"/>
              <a:t>his is called evaporation.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9857" y="6005285"/>
            <a:ext cx="31213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4. If the temperature stays warm </a:t>
            </a:r>
          </a:p>
          <a:p>
            <a:r>
              <a:rPr lang="en-US" sz="1600" b="1" dirty="0"/>
              <a:t>t</a:t>
            </a:r>
            <a:r>
              <a:rPr lang="en-US" sz="1600" b="1" dirty="0" smtClean="0"/>
              <a:t>hen the droplets stay as a liquid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51429" y="1995714"/>
            <a:ext cx="1197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TRUE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42000" y="1995714"/>
            <a:ext cx="1351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FALSE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2893784" y="3311073"/>
            <a:ext cx="3229432" cy="18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1286" y="4953000"/>
            <a:ext cx="780142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Sublimation is the change of state in which a solid changes directly into a gas. </a:t>
            </a:r>
          </a:p>
          <a:p>
            <a:r>
              <a:rPr lang="en-US" dirty="0" smtClean="0"/>
              <a:t>Dry ice is much colder than ice made from water. </a:t>
            </a:r>
          </a:p>
          <a:p>
            <a:r>
              <a:rPr lang="en-US" dirty="0" smtClean="0"/>
              <a:t>For a solid to change directly into a gas, the particles of the substance must move from being very tightly packed to being spread far apart. </a:t>
            </a:r>
          </a:p>
          <a:p>
            <a:r>
              <a:rPr lang="en-US" dirty="0" smtClean="0"/>
              <a:t>So, the attractions between the particles must be completely overcome.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Film</a:t>
            </a:r>
            <a:endParaRPr lang="en-US" dirty="0"/>
          </a:p>
        </p:txBody>
      </p:sp>
      <p:pic>
        <p:nvPicPr>
          <p:cNvPr id="4" name="sublimation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0000" y="2438400"/>
            <a:ext cx="4064000" cy="3048000"/>
          </a:xfrm>
        </p:spPr>
      </p:pic>
      <p:pic>
        <p:nvPicPr>
          <p:cNvPr id="5" name="Picture 4" descr="1665344.th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775" y="1108075"/>
            <a:ext cx="17145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417638"/>
            <a:ext cx="8001000" cy="4114800"/>
          </a:xfrm>
        </p:spPr>
        <p:txBody>
          <a:bodyPr/>
          <a:lstStyle/>
          <a:p>
            <a:r>
              <a:rPr lang="en-US" dirty="0" smtClean="0"/>
              <a:t>________ is the process of a gas changing to a liquid.</a:t>
            </a:r>
          </a:p>
          <a:p>
            <a:r>
              <a:rPr lang="en-US" dirty="0" smtClean="0"/>
              <a:t>__________ is the process of a liquid changing to a solid.</a:t>
            </a:r>
          </a:p>
          <a:p>
            <a:r>
              <a:rPr lang="en-US" dirty="0" smtClean="0"/>
              <a:t>Freezing point is the temperature at which a ________ becomes a ___________.</a:t>
            </a:r>
          </a:p>
          <a:p>
            <a:r>
              <a:rPr lang="en-US" dirty="0" smtClean="0"/>
              <a:t>The process of going from a solid directly to a gas is called _____________.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00927" y="5672239"/>
            <a:ext cx="138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sublimation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19714" y="567223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condensation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70286" y="5672239"/>
            <a:ext cx="999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freezing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71993" y="5672239"/>
            <a:ext cx="67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solid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85927" y="567223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liquid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 True or False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500" y="1905000"/>
          <a:ext cx="80010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43970"/>
            <a:ext cx="8001000" cy="773668"/>
          </a:xfrm>
        </p:spPr>
        <p:txBody>
          <a:bodyPr/>
          <a:lstStyle/>
          <a:p>
            <a:r>
              <a:rPr lang="en-US" dirty="0" smtClean="0"/>
              <a:t>Quick Quiz---continued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1"/>
            <a:ext cx="8001000" cy="605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What are two changes of state that are endothermic?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50528" y="4804042"/>
            <a:ext cx="72693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Do </a:t>
            </a:r>
            <a:r>
              <a:rPr lang="en-US" sz="2000" dirty="0" smtClean="0"/>
              <a:t>the particles of a substance move faster or slower as the substance is heated?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50528" y="3289392"/>
            <a:ext cx="7621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 </a:t>
            </a:r>
            <a:r>
              <a:rPr lang="en-US" sz="2000" dirty="0" smtClean="0"/>
              <a:t>water evaporates, has a chemical change or a physical</a:t>
            </a:r>
            <a:r>
              <a:rPr lang="en-US" sz="2000" dirty="0" smtClean="0"/>
              <a:t> change </a:t>
            </a:r>
            <a:r>
              <a:rPr lang="en-US" sz="2000" dirty="0" smtClean="0"/>
              <a:t>occurred</a:t>
            </a:r>
            <a:r>
              <a:rPr lang="en-US" sz="2000" dirty="0" smtClean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68714" y="274638"/>
            <a:ext cx="606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Click in the blank area below each question and answer it.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Quiz--</a:t>
            </a:r>
            <a:r>
              <a:rPr lang="en-US" dirty="0" smtClean="0"/>
              <a:t>-True/False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500" y="1905000"/>
          <a:ext cx="80010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Melting: Solid to Liquid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3283857"/>
          </a:xfrm>
        </p:spPr>
        <p:txBody>
          <a:bodyPr/>
          <a:lstStyle/>
          <a:p>
            <a:r>
              <a:rPr lang="en-US" dirty="0" smtClean="0"/>
              <a:t>One change of state that happens when you add energy to a substance is melting. </a:t>
            </a:r>
          </a:p>
          <a:p>
            <a:r>
              <a:rPr lang="en-US" dirty="0" smtClean="0"/>
              <a:t>Melting is the change of state from a solid to a liquid. </a:t>
            </a:r>
          </a:p>
          <a:p>
            <a:r>
              <a:rPr lang="en-US" dirty="0" smtClean="0"/>
              <a:t>This change of state is what happens when ice melts. </a:t>
            </a:r>
          </a:p>
          <a:p>
            <a:r>
              <a:rPr lang="en-US" dirty="0" smtClean="0"/>
              <a:t>Adding energy to a solid increases the temperature of the solid.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6142" y="570852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" name="Picture 7" descr="21047497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072" y="5018087"/>
            <a:ext cx="2253216" cy="153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List examples for each of the following. An example for </a:t>
            </a:r>
            <a:r>
              <a:rPr lang="en-US" sz="2800" b="1" dirty="0" smtClean="0"/>
              <a:t>melting</a:t>
            </a:r>
            <a:r>
              <a:rPr lang="en-US" sz="2800" dirty="0" smtClean="0"/>
              <a:t> could be </a:t>
            </a:r>
            <a:r>
              <a:rPr lang="en-US" sz="2800" b="1" dirty="0" smtClean="0"/>
              <a:t>a popsicle in the sun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500" y="1905000"/>
          <a:ext cx="80010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71500" y="1905000"/>
          <a:ext cx="51435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43428" y="6005285"/>
            <a:ext cx="738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Double click in the blank area and type your answer for each statement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" name="Picture 9" descr="20509576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6037" y="112713"/>
            <a:ext cx="1819502" cy="2451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ENDOTHERMIC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99" y="1905000"/>
            <a:ext cx="8209643" cy="3465286"/>
          </a:xfrm>
        </p:spPr>
        <p:txBody>
          <a:bodyPr>
            <a:normAutofit/>
          </a:bodyPr>
          <a:lstStyle/>
          <a:p>
            <a:r>
              <a:rPr lang="en-US" dirty="0" smtClean="0"/>
              <a:t>For a solid to melt, particles must overcome some of their attractions to each other. </a:t>
            </a:r>
          </a:p>
          <a:p>
            <a:r>
              <a:rPr lang="en-US" dirty="0" smtClean="0"/>
              <a:t>When a solid is at its melting point, any energy added to it is used to overcome the attractions that hold the particles in place.</a:t>
            </a:r>
          </a:p>
          <a:p>
            <a:r>
              <a:rPr lang="en-US" dirty="0" smtClean="0"/>
              <a:t> Melting is an endothermic change because energy is gained by the substance as it changes state.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4714" y="1417638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Exothermic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3556000"/>
          </a:xfrm>
        </p:spPr>
        <p:txBody>
          <a:bodyPr>
            <a:normAutofit/>
          </a:bodyPr>
          <a:lstStyle/>
          <a:p>
            <a:r>
              <a:rPr lang="en-US" dirty="0" smtClean="0"/>
              <a:t>For a liquid to freeze, the attractions between the particles must overcome the motion of the particles. </a:t>
            </a:r>
          </a:p>
          <a:p>
            <a:r>
              <a:rPr lang="en-US" dirty="0" smtClean="0"/>
              <a:t>Imagine that a liquid is at its freezing point. Removing energy will cause the particles to begin locking into place.</a:t>
            </a:r>
          </a:p>
          <a:p>
            <a:r>
              <a:rPr lang="en-US" dirty="0" smtClean="0"/>
              <a:t> Freezing is an </a:t>
            </a:r>
            <a:r>
              <a:rPr lang="en-US" b="1" dirty="0" smtClean="0">
                <a:solidFill>
                  <a:srgbClr val="FF0000"/>
                </a:solidFill>
              </a:rPr>
              <a:t>exothermic change </a:t>
            </a:r>
            <a:r>
              <a:rPr lang="en-US" dirty="0" smtClean="0"/>
              <a:t>because energy is removed from the substance as it changes state.</a:t>
            </a:r>
            <a:endParaRPr lang="en-US" dirty="0"/>
          </a:p>
        </p:txBody>
      </p:sp>
      <p:pic>
        <p:nvPicPr>
          <p:cNvPr id="4" name="Picture 3" descr="22271531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200" y="5164138"/>
            <a:ext cx="1625600" cy="132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" y="1417638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Read and Understand</a:t>
            </a:r>
            <a:endParaRPr lang="en-US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film.</a:t>
            </a:r>
            <a:endParaRPr lang="en-US" dirty="0"/>
          </a:p>
        </p:txBody>
      </p:sp>
      <p:pic>
        <p:nvPicPr>
          <p:cNvPr id="4" name="exothermic and endothermic changes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76500" y="2438400"/>
            <a:ext cx="4064000" cy="3048000"/>
          </a:xfrm>
        </p:spPr>
      </p:pic>
      <p:pic>
        <p:nvPicPr>
          <p:cNvPr id="5" name="Picture 4" descr="21576996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813" y="1417638"/>
            <a:ext cx="1761837" cy="2210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58106"/>
          </a:xfrm>
        </p:spPr>
        <p:txBody>
          <a:bodyPr/>
          <a:lstStyle/>
          <a:p>
            <a:r>
              <a:rPr lang="en-US" b="1" u="sng" dirty="0" smtClean="0"/>
              <a:t>Endothermic Reaction</a:t>
            </a:r>
            <a:endParaRPr lang="en-US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58106"/>
          </a:xfrm>
        </p:spPr>
        <p:txBody>
          <a:bodyPr/>
          <a:lstStyle/>
          <a:p>
            <a:r>
              <a:rPr lang="en-US" b="1" u="sng" dirty="0" smtClean="0"/>
              <a:t>Exothermic Reaction</a:t>
            </a:r>
            <a:endParaRPr lang="en-US" b="1" u="sng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102701" y="3154590"/>
            <a:ext cx="2435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4373223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33066" y="4897290"/>
            <a:ext cx="3206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ntacid being dropped in water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33066" y="52666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dirty="0" smtClean="0"/>
              <a:t>urning paper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16633" y="5635954"/>
            <a:ext cx="387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mixing water with potassium chloride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33066" y="6005286"/>
            <a:ext cx="1680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using dynamite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62500" y="4481286"/>
            <a:ext cx="6117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Grab and drag the statements below to the correct column.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482</TotalTime>
  <Words>1228</Words>
  <Application>Microsoft Macintosh PowerPoint</Application>
  <PresentationFormat>On-screen Show (4:3)</PresentationFormat>
  <Paragraphs>147</Paragraphs>
  <Slides>27</Slides>
  <Notes>1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Travelogue</vt:lpstr>
      <vt:lpstr>Changes of State </vt:lpstr>
      <vt:lpstr>Change of State</vt:lpstr>
      <vt:lpstr>Melting: Solid to Liquid</vt:lpstr>
      <vt:lpstr>List examples for each of the following. An example for melting could be a popsicle in the sun.</vt:lpstr>
      <vt:lpstr>True or False</vt:lpstr>
      <vt:lpstr>ENDOTHERMIC</vt:lpstr>
      <vt:lpstr>Exothermic</vt:lpstr>
      <vt:lpstr>Watch the film.</vt:lpstr>
      <vt:lpstr>Slide 9</vt:lpstr>
      <vt:lpstr>What do you know?</vt:lpstr>
      <vt:lpstr>EVAPORATION</vt:lpstr>
      <vt:lpstr>List 3 places that you have seen evaporation take place.</vt:lpstr>
      <vt:lpstr>Watch the film</vt:lpstr>
      <vt:lpstr>What do you know?</vt:lpstr>
      <vt:lpstr>TRUE of FALSE</vt:lpstr>
      <vt:lpstr>Boiling Point</vt:lpstr>
      <vt:lpstr>Watch the film</vt:lpstr>
      <vt:lpstr>Fill in the Blanks</vt:lpstr>
      <vt:lpstr>Condensation</vt:lpstr>
      <vt:lpstr>Watch the Film</vt:lpstr>
      <vt:lpstr>Place each phrase under the correct column.</vt:lpstr>
      <vt:lpstr>Sublimation</vt:lpstr>
      <vt:lpstr>Watch the Film</vt:lpstr>
      <vt:lpstr>Fill in the Blanks</vt:lpstr>
      <vt:lpstr>Quick Quiz True or False</vt:lpstr>
      <vt:lpstr>Quick Quiz---continued</vt:lpstr>
      <vt:lpstr>Quick Quiz---True/False</vt:lpstr>
    </vt:vector>
  </TitlesOfParts>
  <Company>NKASD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of State </dc:title>
  <dc:creator>PA Department of Education Classrooms for the Future</dc:creator>
  <cp:lastModifiedBy>PA Department of Education Classrooms for the Future</cp:lastModifiedBy>
  <cp:revision>16</cp:revision>
  <dcterms:created xsi:type="dcterms:W3CDTF">2010-12-17T12:47:48Z</dcterms:created>
  <dcterms:modified xsi:type="dcterms:W3CDTF">2010-12-17T13:55:23Z</dcterms:modified>
</cp:coreProperties>
</file>